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84" r:id="rId1"/>
  </p:sldMasterIdLst>
  <p:sldIdLst>
    <p:sldId id="256" r:id="rId2"/>
    <p:sldId id="282" r:id="rId3"/>
    <p:sldId id="280" r:id="rId4"/>
    <p:sldId id="281" r:id="rId5"/>
    <p:sldId id="257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3" r:id="rId16"/>
    <p:sldId id="284" r:id="rId17"/>
    <p:sldId id="285" r:id="rId18"/>
    <p:sldId id="286" r:id="rId19"/>
  </p:sldIdLst>
  <p:sldSz cx="9144000" cy="6858000" type="screen4x3"/>
  <p:notesSz cx="6858000" cy="9144000"/>
  <p:embeddedFontLst>
    <p:embeddedFont>
      <p:font typeface="B Homa" panose="00000400000000000000" pitchFamily="2" charset="-78"/>
      <p:regular r:id="rId20"/>
    </p:embeddedFont>
    <p:embeddedFont>
      <p:font typeface="B Yagut" panose="00000400000000000000" pitchFamily="2" charset="-78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0391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350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475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087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6964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652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462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631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7370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317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6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1254E-723C-47B6-A91F-CFD90EA0974D}" type="datetimeFigureOut">
              <a:rPr lang="fa-IR" smtClean="0"/>
              <a:t>1441/09/20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0A48A-0FCC-487D-B082-22AF68E8E95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529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736" y="1052736"/>
            <a:ext cx="7772400" cy="40324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sz="4000" b="1" dirty="0">
                <a:cs typeface="B Yagut" panose="00000400000000000000" pitchFamily="2" charset="-78"/>
              </a:rPr>
              <a:t>پیشگیری و کنترل فشار خون بالا 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u="sng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جلسه سوم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 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شیوه ی صحیح 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اندازه گیری فشار خون و اقدامات و پیگیری بر حسب طبقه بندی فشار خون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729">
        <p:split orient="vert"/>
      </p:transition>
    </mc:Choice>
    <mc:Fallback xmlns="">
      <p:transition spd="slow" advTm="157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صداهای کورتکوف (</a:t>
            </a:r>
            <a:r>
              <a:rPr lang="en-US" sz="4000" b="1" dirty="0" err="1">
                <a:cs typeface="B Yagut" panose="00000400000000000000" pitchFamily="2" charset="-78"/>
              </a:rPr>
              <a:t>Korotkof</a:t>
            </a:r>
            <a:r>
              <a:rPr lang="fa-IR" sz="4000" b="1" dirty="0">
                <a:cs typeface="B Yagut" panose="00000400000000000000" pitchFamily="2" charset="-78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496944" cy="4476155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Yagut" panose="00000400000000000000" pitchFamily="2" charset="-78"/>
              </a:rPr>
              <a:t>صداهایی که در طول اندازه گیری فشار خون با گوشی پزشکی شنیده می شوند وهمانند صداهای قلب نیستند. ( به صورت جهشی و جریان گردابی )</a:t>
            </a:r>
          </a:p>
          <a:p>
            <a:r>
              <a:rPr lang="fa-IR" sz="2400" dirty="0">
                <a:cs typeface="B Yagut" panose="00000400000000000000" pitchFamily="2" charset="-78"/>
              </a:rPr>
              <a:t>مراحل:</a:t>
            </a:r>
          </a:p>
          <a:p>
            <a:r>
              <a:rPr lang="fa-IR" sz="2400" dirty="0">
                <a:cs typeface="B Yagut" panose="00000400000000000000" pitchFamily="2" charset="-78"/>
              </a:rPr>
              <a:t>آغاز ناگهانی صدای پر قدرت و کوبنده ( سیستول)</a:t>
            </a:r>
          </a:p>
          <a:p>
            <a:r>
              <a:rPr lang="fa-IR" sz="2400" dirty="0">
                <a:cs typeface="B Yagut" panose="00000400000000000000" pitchFamily="2" charset="-78"/>
              </a:rPr>
              <a:t>صدای ملایمتر و طولانی تر از صدای اول</a:t>
            </a:r>
          </a:p>
          <a:p>
            <a:r>
              <a:rPr lang="fa-IR" sz="2400" dirty="0">
                <a:cs typeface="B Yagut" panose="00000400000000000000" pitchFamily="2" charset="-78"/>
              </a:rPr>
              <a:t>مجددا قوی شدن و منظم شدن صدا</a:t>
            </a:r>
          </a:p>
          <a:p>
            <a:r>
              <a:rPr lang="fa-IR" sz="2400" dirty="0">
                <a:cs typeface="B Yagut" panose="00000400000000000000" pitchFamily="2" charset="-78"/>
              </a:rPr>
              <a:t>خفه شدن یا ملایم شدن ناگهانی صدا</a:t>
            </a:r>
          </a:p>
          <a:p>
            <a:r>
              <a:rPr lang="fa-IR" sz="2400" dirty="0">
                <a:cs typeface="B Yagut" panose="00000400000000000000" pitchFamily="2" charset="-78"/>
              </a:rPr>
              <a:t>محو شدن کامل هر گونه صدا (دیاستول )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تا 10 میلی متر جیوه کاهش فشار را ادامه دهید.</a:t>
            </a:r>
          </a:p>
          <a:p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20"/>
    </mc:Choice>
    <mc:Fallback xmlns="">
      <p:transition spd="slow" advTm="15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75642"/>
          </a:xfrm>
        </p:spPr>
        <p:txBody>
          <a:bodyPr>
            <a:noAutofit/>
          </a:bodyPr>
          <a:lstStyle/>
          <a:p>
            <a:r>
              <a:rPr lang="fa-IR" sz="3200" b="1" dirty="0">
                <a:cs typeface="B Yagut" panose="00000400000000000000" pitchFamily="2" charset="-78"/>
              </a:rPr>
              <a:t>اندازه گیری فشارخون باگوشی ودستگاه جیوه ای و عقربه ای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799"/>
            <a:ext cx="8712968" cy="5040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cs typeface="B Yagut" panose="00000400000000000000" pitchFamily="2" charset="-78"/>
              </a:rPr>
              <a:t> </a:t>
            </a:r>
            <a:r>
              <a:rPr lang="fa-IR" sz="2800" b="1" dirty="0">
                <a:cs typeface="B Yagut" panose="00000400000000000000" pitchFamily="2" charset="-78"/>
              </a:rPr>
              <a:t>مراحل:</a:t>
            </a:r>
          </a:p>
          <a:p>
            <a:r>
              <a:rPr lang="fa-IR" sz="2400" dirty="0">
                <a:cs typeface="B Yagut" panose="00000400000000000000" pitchFamily="2" charset="-78"/>
              </a:rPr>
              <a:t>تعیین فشار سیستول از طریق نبض</a:t>
            </a:r>
          </a:p>
          <a:p>
            <a:r>
              <a:rPr lang="fa-IR" sz="2400" dirty="0">
                <a:cs typeface="B Yagut" panose="00000400000000000000" pitchFamily="2" charset="-78"/>
              </a:rPr>
              <a:t>یک دقیقه صبر و 5 تا 6 ثانیه دست را بالا نگه دارید و گوشی را در گوش بگذارید</a:t>
            </a:r>
          </a:p>
          <a:p>
            <a:r>
              <a:rPr lang="fa-IR" sz="2400" dirty="0">
                <a:cs typeface="B Yagut" panose="00000400000000000000" pitchFamily="2" charset="-78"/>
              </a:rPr>
              <a:t>صفحه دیافراگم یا بل را روی شریان بازویی قرار دهید </a:t>
            </a:r>
          </a:p>
          <a:p>
            <a:r>
              <a:rPr lang="fa-IR" sz="2400" dirty="0">
                <a:cs typeface="B Yagut" panose="00000400000000000000" pitchFamily="2" charset="-78"/>
              </a:rPr>
              <a:t>پیچ پمپ را ببندید و با فشار مساوی و یکنواخت روی پمپ هوا بازو بند را به سرعت باد کنید</a:t>
            </a:r>
          </a:p>
          <a:p>
            <a:r>
              <a:rPr lang="fa-IR" sz="2400" dirty="0">
                <a:cs typeface="B Yagut" panose="00000400000000000000" pitchFamily="2" charset="-78"/>
              </a:rPr>
              <a:t>باد کاف را با سرعت 3-2 میلی متر جیوه در ثانیه تخلیه کنید</a:t>
            </a:r>
          </a:p>
          <a:p>
            <a:r>
              <a:rPr lang="fa-IR" sz="2400" dirty="0">
                <a:cs typeface="B Yagut" panose="00000400000000000000" pitchFamily="2" charset="-78"/>
              </a:rPr>
              <a:t>با نگاه به مانومتر اولین صدا و آخرین صدا را در ذهن بسپارید</a:t>
            </a:r>
          </a:p>
          <a:p>
            <a:r>
              <a:rPr lang="fa-IR" sz="2400" dirty="0">
                <a:cs typeface="B Yagut" panose="00000400000000000000" pitchFamily="2" charset="-78"/>
              </a:rPr>
              <a:t>پیچ پوار را کامل باز کنید </a:t>
            </a:r>
          </a:p>
          <a:p>
            <a:r>
              <a:rPr lang="fa-IR" sz="2400" dirty="0">
                <a:cs typeface="B Yagut" panose="00000400000000000000" pitchFamily="2" charset="-78"/>
              </a:rPr>
              <a:t>بازو بند را از دور بازو باز کنید </a:t>
            </a:r>
          </a:p>
          <a:p>
            <a:r>
              <a:rPr lang="fa-IR" sz="2400" dirty="0">
                <a:cs typeface="B Yagut" panose="00000400000000000000" pitchFamily="2" charset="-78"/>
              </a:rPr>
              <a:t>برای اندازه گیری مجدد 1 دقیقه صبر کنید یا 5 تا6 ثانیه دست فرد را بالا نگه دارید</a:t>
            </a:r>
          </a:p>
          <a:p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39"/>
    </mc:Choice>
    <mc:Fallback xmlns="">
      <p:transition spd="slow" advTm="14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720081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نکات مهم :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59"/>
            <a:ext cx="8784976" cy="5472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 - معمولا اولین اندازه گیری با اضطراب و افزایش ضربان نبض همراه است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گاهی در افراد پیر تخلیه هوای بازوبند با سرعت 2 تا3 میلیمتر جیوه کافی نیست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افرادی که ضربان قلب نامنظم دارند ،سرعت تخلیه هوا کم ومتوسط چند اندازه گیری و دستگاه دیجیتالی نیاز است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قطر بازوی بزرگ از ساعد و شریان مچ استفاده می شود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در مواردی مثل: پرکاری تیروئید یا نارسایی آئورت یا افراد سالمند ، سیستول دائمی وجود دارد که فشار دیاستول همان مرحله 4 کورتکوف می باشد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اندازه گیری فشار خون درماههای آخر بارداری خوابیده به سمت چپ و از دست چپ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در بررسیهای بالینی حداقل 2 بار به فاصله 1 دقیقه انجام شود و اختلاف  بیشتر از </a:t>
            </a:r>
            <a:r>
              <a:rPr lang="en-US" sz="2000" b="1" dirty="0" err="1">
                <a:cs typeface="B Yagut" panose="00000400000000000000" pitchFamily="2" charset="-78"/>
              </a:rPr>
              <a:t>mmhg</a:t>
            </a:r>
            <a:r>
              <a:rPr lang="fa-IR" sz="2000" b="1" dirty="0">
                <a:cs typeface="B Yagut" panose="00000400000000000000" pitchFamily="2" charset="-78"/>
              </a:rPr>
              <a:t>5 اندازه گیری بیشتر شود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باد کردن مکرر بازوبندموجب احتقان ورید های بازویی وافزایش دیاستول و کاهش سیستول می شود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برای تشخیص و مدیریت درست انداره گیری طی چند هفته یا چندماه در موقعیت های جداگانه   حد اقل 3 بار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تایید نهایی توسط پزشک انجام می شود  </a:t>
            </a:r>
            <a:endParaRPr lang="en-US" sz="2000" b="1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02"/>
    </mc:Choice>
    <mc:Fallback xmlns="">
      <p:transition spd="slow" advTm="17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8191822" cy="908720"/>
          </a:xfrm>
        </p:spPr>
        <p:txBody>
          <a:bodyPr>
            <a:noAutofit/>
          </a:bodyPr>
          <a:lstStyle/>
          <a:p>
            <a:r>
              <a:rPr lang="fa-IR" sz="3600" b="1" dirty="0">
                <a:cs typeface="B Yagut" panose="00000400000000000000" pitchFamily="2" charset="-78"/>
              </a:rPr>
              <a:t>اقدامات و پیگیری بر حسب طبقه بندی فشار خون: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- فشار خون طبیعی 3 سال یکبار( 120/80میلی متر جیوه)</a:t>
            </a:r>
          </a:p>
          <a:p>
            <a:pPr>
              <a:buFontTx/>
              <a:buChar char="-"/>
            </a:pPr>
            <a:r>
              <a:rPr lang="fa-IR" sz="2400" dirty="0">
                <a:cs typeface="B Yagut" panose="00000400000000000000" pitchFamily="2" charset="-78"/>
              </a:rPr>
              <a:t>پیش فشار خون (89-80/ 139-120میلی متر جیوه ) ، حد اقل 4 تا 6 هفته چندین مرتبه اندازه گیری و در صورتی که میانگین کمتراز140/90اصلاح شیوه زندگی و اندازه گیری 1 سال بعد واگرمساوی و بیشتراز 140/90 ارجاع به پزشک شود  در فشار خون بالا مرحله 1 تایید طی یک هفته آینده</a:t>
            </a:r>
          </a:p>
          <a:p>
            <a:pPr>
              <a:buFontTx/>
              <a:buChar char="-"/>
            </a:pPr>
            <a:r>
              <a:rPr lang="fa-IR" sz="2400" dirty="0">
                <a:cs typeface="B Yagut" panose="00000400000000000000" pitchFamily="2" charset="-78"/>
              </a:rPr>
              <a:t>فشار خون بالا مرحله 2 ارجاع به پزشک طی یک الی دو روز آینده</a:t>
            </a:r>
          </a:p>
          <a:p>
            <a:pPr>
              <a:buFontTx/>
              <a:buChar char="-"/>
            </a:pPr>
            <a:r>
              <a:rPr lang="fa-IR" sz="2400" dirty="0">
                <a:cs typeface="B Yagut" panose="00000400000000000000" pitchFamily="2" charset="-78"/>
              </a:rPr>
              <a:t>فشار خون بحرانی (180/110) اقدام اورژانسی</a:t>
            </a:r>
          </a:p>
          <a:p>
            <a:pPr>
              <a:buFontTx/>
              <a:buChar char="-"/>
            </a:pPr>
            <a:r>
              <a:rPr lang="fa-IR" sz="2400" dirty="0">
                <a:cs typeface="B Yagut" panose="00000400000000000000" pitchFamily="2" charset="-78"/>
              </a:rPr>
              <a:t>در صورت عوارض دارویی ارجاع غیر فوری به پزشک</a:t>
            </a:r>
          </a:p>
          <a:p>
            <a:pPr>
              <a:buFontTx/>
              <a:buChar char="-"/>
            </a:pPr>
            <a:r>
              <a:rPr lang="fa-IR" sz="2400" dirty="0">
                <a:cs typeface="B Yagut" panose="00000400000000000000" pitchFamily="2" charset="-78"/>
              </a:rPr>
              <a:t>بیمارانی که علیرغم رعایت دستورات و مصرف صحیح و منظم داروها هنوز به اهداف درمانی نرسیده اند ارجاع غیر فوری به پزشک</a:t>
            </a:r>
          </a:p>
          <a:p>
            <a:pPr>
              <a:buFontTx/>
              <a:buChar char="-"/>
            </a:pPr>
            <a:r>
              <a:rPr lang="fa-IR" sz="2400" dirty="0">
                <a:cs typeface="B Yagut" panose="00000400000000000000" pitchFamily="2" charset="-78"/>
              </a:rPr>
              <a:t>بیمارانی که فشار خون شان کنترل شده است مراقبت ماهانه توسط بهورز / مراقب سلامت و هر 3 به پزشک ارجاع غیر فوری</a:t>
            </a:r>
          </a:p>
          <a:p>
            <a:pPr>
              <a:buFontTx/>
              <a:buChar char="-"/>
            </a:pPr>
            <a:endParaRPr lang="fa-IR" sz="2400" dirty="0">
              <a:cs typeface="B Yagut" panose="00000400000000000000" pitchFamily="2" charset="-78"/>
            </a:endParaRPr>
          </a:p>
          <a:p>
            <a:pPr>
              <a:buFontTx/>
              <a:buChar char="-"/>
            </a:pPr>
            <a:endParaRPr lang="fa-IR" sz="2400" dirty="0">
              <a:cs typeface="B Yagut" panose="00000400000000000000" pitchFamily="2" charset="-78"/>
            </a:endParaRPr>
          </a:p>
          <a:p>
            <a:pPr>
              <a:buFontTx/>
              <a:buChar char="-"/>
            </a:pPr>
            <a:endParaRPr lang="fa-IR" sz="2400" dirty="0">
              <a:cs typeface="B Yagut" panose="00000400000000000000" pitchFamily="2" charset="-78"/>
            </a:endParaRPr>
          </a:p>
          <a:p>
            <a:pPr>
              <a:buFontTx/>
              <a:buChar char="-"/>
            </a:pP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13"/>
    </mc:Choice>
    <mc:Fallback xmlns="">
      <p:transition spd="slow" advTm="13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1224137"/>
          </a:xfrm>
        </p:spPr>
        <p:txBody>
          <a:bodyPr>
            <a:normAutofit/>
          </a:bodyPr>
          <a:lstStyle/>
          <a:p>
            <a:r>
              <a:rPr lang="fa-IR" sz="3600" b="1" dirty="0">
                <a:cs typeface="B Yagut" panose="00000400000000000000" pitchFamily="2" charset="-78"/>
              </a:rPr>
              <a:t>مراقبت ماهانه بیماران مبتلا به فشار خون بالا توسط بهورز یا مراقب سلامت: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25624"/>
            <a:ext cx="8784976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b="1" dirty="0">
                <a:cs typeface="B Yagut" panose="00000400000000000000" pitchFamily="2" charset="-78"/>
              </a:rPr>
              <a:t>- اندازه گیری کنید :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(قد ، وزن ،نمایه توده بدنی ، فشار خون نشسته یک نوبت، فشار خون ایستاده بعد از دو دقیقه ایستادن در موارد مصرف داروو دراولین مراقبت ها و سرگیجه و سالمندان به منظور رداحتمال افت فشار وضعیتی یا ارتواستاتیک هیپو تانسیون)</a:t>
            </a:r>
          </a:p>
          <a:p>
            <a:pPr marL="0" indent="0">
              <a:buNone/>
            </a:pPr>
            <a:r>
              <a:rPr lang="fa-IR" sz="2400" b="1" dirty="0">
                <a:cs typeface="B Yagut" panose="00000400000000000000" pitchFamily="2" charset="-78"/>
              </a:rPr>
              <a:t>- سوال کنید: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مصرف دارو ، عوارض دارو ،سردرد و سرگیجه و خونریزی ازبینی و سایرعوارض، قطع مصرف دخانیات و الکل )</a:t>
            </a:r>
          </a:p>
          <a:p>
            <a:pPr marL="0" indent="0">
              <a:buNone/>
            </a:pPr>
            <a:r>
              <a:rPr lang="fa-IR" sz="2400" b="1" dirty="0">
                <a:cs typeface="B Yagut" panose="00000400000000000000" pitchFamily="2" charset="-78"/>
              </a:rPr>
              <a:t>- توصیه کنید :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اصلاح شیوه زندگی ، افزایش فعالیت بدنی ، کاهش وزن وتشویق سایر بیمارانی که موفق به اصلاح شیوه زندگی شده اند به ادامه روند فوق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36"/>
    </mc:Choice>
    <mc:Fallback xmlns="">
      <p:transition spd="slow" advTm="11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10081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خلاصه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8964488" cy="4836195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با توجه به اینکه اندازه گیری صحیح فشار خون در تصمیم گیری پزشک برای در مان بیماران و مراقبت های آنها نقش اساسی دارد بایستی در موقع اندازه گیری فشار خون به کلیه نکات قبل از آن توجه خاصی کرد .</a:t>
            </a:r>
          </a:p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همچنین استفاده از دستگاه های سالم و کالیبره شده ومتناسب با شرایط بیماران ، نتایج اندازه گیری فشار خون را به واقعیت نز دیکتر می کند.</a:t>
            </a:r>
          </a:p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نباید با یک بار اندازه گیری فشار خون افراد ، برای آنها تصمیم گیری کرد و بایستی طی چند هفته برای اندازه گیری فشار خون افراد برنامه ریزی کرد و بهترین تصمیم گیری را برای آنها انجام داد.</a:t>
            </a:r>
          </a:p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مراقبت های بیماران طبق دستورالعمل ها به موقع انجام شود چرا که کنترل این بیماری یعنی کنترل و پیشگیری از مشکلات قلبی و عروقی.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5"/>
    </mc:Choice>
    <mc:Fallback xmlns="">
      <p:transition spd="slow" advTm="6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6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تمرین و پرسش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08912" cy="4116115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1 – در صورتی که یکی از بیماران فشار خونی خارج از زمان مراقبت ماهانه به دلیل سرگیجه و سر  درد شدید مراجعه کند اقدامات شما به عنوان بهورز چه می باشد ؟ به صورت ایفای نقش با دیگر فراگیران این تمرین را انجام دهید .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2 – چندین مورد اندازه گیری فشار خون را با هم کلاسی های های خود تمرین کنید.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3 – نکات مربوط به زمان اندازه گیری فشار خون را لیست نمایید ؟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4 – در مورد خانمهای بار دار در موقع اندازه گیری فشار خون به چه نکاتی باید توجه کرد ؟  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3"/>
    </mc:Choice>
    <mc:Fallback xmlns="">
      <p:transition spd="slow" advTm="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0688"/>
            <a:ext cx="9036496" cy="5760640"/>
          </a:xfrm>
        </p:spPr>
        <p:txBody>
          <a:bodyPr>
            <a:no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منابع: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2 – دکتر عزیزی فریدون، دکتر جانقربان محسن، دکتر حاتمی حسین ،کتاب اپیدمیو لوژی و کنترل بیماریهای شایع در ایران،تهران انتشارات خسروی با همکاری پژوهشکده علوم درون ریز و متابولیسم دانشگاه علوم پزشکی شهید بهشتی،چاپ اول سال 1389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"/>
    </mc:Choice>
    <mc:Fallback xmlns="">
      <p:transition spd="slow" advTm="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204" y="2564904"/>
            <a:ext cx="7325591" cy="2340260"/>
          </a:xfrm>
        </p:spPr>
        <p:txBody>
          <a:bodyPr>
            <a:noAutofit/>
          </a:bodyPr>
          <a:lstStyle/>
          <a:p>
            <a:pPr algn="ctr"/>
            <a:r>
              <a:rPr lang="fa-IR" sz="4000" b="1" dirty="0">
                <a:ln w="12700">
                  <a:solidFill>
                    <a:schemeClr val="accent5"/>
                  </a:solidFill>
                  <a:prstDash val="solid"/>
                </a:ln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br>
              <a:rPr lang="fa-IR" sz="3600" dirty="0">
                <a:cs typeface="B Yagut" panose="00000400000000000000" pitchFamily="2" charset="-78"/>
              </a:rPr>
            </a:br>
            <a:br>
              <a:rPr lang="fa-IR" sz="3600" b="1" dirty="0">
                <a:cs typeface="B Yagut" panose="00000400000000000000" pitchFamily="2" charset="-78"/>
              </a:rPr>
            </a:br>
            <a:br>
              <a:rPr lang="fa-IR" sz="3600" b="1" dirty="0">
                <a:cs typeface="B Yagut" panose="00000400000000000000" pitchFamily="2" charset="-78"/>
              </a:rPr>
            </a:br>
            <a:br>
              <a:rPr lang="fa-IR" sz="3600" b="1" dirty="0">
                <a:cs typeface="B Yagut" panose="00000400000000000000" pitchFamily="2" charset="-78"/>
              </a:rPr>
            </a:br>
            <a:br>
              <a:rPr lang="fa-IR" sz="3600" b="1" dirty="0">
                <a:cs typeface="B Yagut" panose="00000400000000000000" pitchFamily="2" charset="-78"/>
              </a:rPr>
            </a:br>
            <a:br>
              <a:rPr lang="fa-IR" sz="3600" b="1" dirty="0">
                <a:cs typeface="B Yagut" panose="00000400000000000000" pitchFamily="2" charset="-78"/>
              </a:rPr>
            </a:br>
            <a:br>
              <a:rPr lang="fa-IR" sz="3600" b="1" dirty="0">
                <a:cs typeface="B Yagut" panose="00000400000000000000" pitchFamily="2" charset="-78"/>
              </a:rPr>
            </a:br>
            <a:endParaRPr lang="fa-IR" sz="3600" b="1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id="{D86D3B9C-F47D-41E1-ACA7-88576578C0C5}"/>
              </a:ext>
            </a:extLst>
          </p:cNvPr>
          <p:cNvSpPr txBox="1">
            <a:spLocks/>
          </p:cNvSpPr>
          <p:nvPr/>
        </p:nvSpPr>
        <p:spPr>
          <a:xfrm>
            <a:off x="1155700" y="3297173"/>
            <a:ext cx="7772400" cy="2201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marL="0" indent="0" algn="ctr" rtl="1">
              <a:buNone/>
            </a:pPr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مرکز آموزش بهورزی اصفهان2</a:t>
            </a:r>
          </a:p>
          <a:p>
            <a:pPr marL="0" indent="0" algn="ctr" rtl="1">
              <a:buNone/>
            </a:pPr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Email : beh2.Isfahan@phc.mui.ac.ir</a:t>
            </a:r>
            <a:endParaRPr lang="en-US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05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"/>
    </mc:Choice>
    <mc:Fallback xmlns="">
      <p:transition spd="slow" advTm="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مشخصات سند</a:t>
            </a:r>
            <a:endParaRPr lang="fa-IR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15900" y="1690690"/>
            <a:ext cx="4065836" cy="4759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1800" dirty="0">
                <a:cs typeface="B Yagut" panose="00000400000000000000" pitchFamily="2" charset="-78"/>
              </a:rPr>
              <a:t>   </a:t>
            </a:r>
            <a:r>
              <a:rPr lang="fa-IR" sz="2800" b="1" dirty="0">
                <a:cs typeface="B Yagut" panose="00000400000000000000" pitchFamily="2" charset="-78"/>
              </a:rPr>
              <a:t>مشخصات مدرس: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   </a:t>
            </a:r>
          </a:p>
          <a:p>
            <a:pPr algn="r"/>
            <a:endParaRPr lang="fa-IR" sz="1800" dirty="0">
              <a:cs typeface="B Yagut" panose="00000400000000000000" pitchFamily="2" charset="-78"/>
            </a:endParaRPr>
          </a:p>
          <a:p>
            <a:pPr algn="r"/>
            <a:endParaRPr lang="fa-IR" sz="18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en-US" sz="18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sz="18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نام ونام خانوادگی مدرس : مریم جلالپور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مدرک تحصیلی : کارشناس ارشد آموزش جامعه نگر شاخه اپیدمیولوژی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موقعیت اشتغال سازمانی مدرس : مربی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مرکز آموزش بهورزی شهرستان اصفهان 2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fa-IR" sz="1800" dirty="0">
              <a:cs typeface="B Yagut" panose="00000400000000000000" pitchFamily="2" charset="-78"/>
            </a:endParaRPr>
          </a:p>
          <a:p>
            <a:pPr algn="r"/>
            <a:endParaRPr lang="fa-IR" sz="1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281736" y="1825625"/>
            <a:ext cx="4682752" cy="36643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sz="2800" b="1" dirty="0">
                <a:cs typeface="B Yagut" panose="00000400000000000000" pitchFamily="2" charset="-78"/>
              </a:rPr>
              <a:t>مشخصات بسته آموزش</a:t>
            </a:r>
          </a:p>
          <a:p>
            <a:pPr marL="0" indent="0" algn="ctr">
              <a:buNone/>
            </a:pPr>
            <a:endParaRPr lang="fa-IR" sz="2800" b="1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حیطه درس: </a:t>
            </a:r>
            <a:r>
              <a:rPr lang="fa-IR" sz="2000" dirty="0">
                <a:cs typeface="B Yagut" panose="00000400000000000000" pitchFamily="2" charset="-78"/>
              </a:rPr>
              <a:t>بیماریهای غیر واگیر</a:t>
            </a:r>
            <a:endParaRPr lang="en-US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تاریخ آخرین باز نگری : 20 اردیبهشت 1399</a:t>
            </a:r>
          </a:p>
          <a:p>
            <a:pPr marL="0" indent="0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نوبت تهیه:1   </a:t>
            </a:r>
          </a:p>
          <a:p>
            <a:pPr marL="0" indent="0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 نام فایل :</a:t>
            </a:r>
          </a:p>
          <a:p>
            <a:pPr marL="0" indent="0" algn="l">
              <a:buNone/>
            </a:pPr>
            <a:r>
              <a:rPr lang="en-US" sz="2000" dirty="0">
                <a:cs typeface="B Yagut" panose="00000400000000000000" pitchFamily="2" charset="-78"/>
              </a:rPr>
              <a:t>NC </a:t>
            </a:r>
            <a:r>
              <a:rPr lang="en-US" sz="2000" dirty="0" err="1">
                <a:cs typeface="B Yagut" panose="00000400000000000000" pitchFamily="2" charset="-78"/>
              </a:rPr>
              <a:t>Pishgiri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en-US" sz="2000" dirty="0" err="1">
                <a:cs typeface="B Yagut" panose="00000400000000000000" pitchFamily="2" charset="-78"/>
              </a:rPr>
              <a:t>va</a:t>
            </a:r>
            <a:r>
              <a:rPr lang="en-US" sz="2000" dirty="0">
                <a:cs typeface="B Yagut" panose="00000400000000000000" pitchFamily="2" charset="-78"/>
              </a:rPr>
              <a:t> control-</a:t>
            </a:r>
            <a:r>
              <a:rPr lang="en-US" sz="2000" dirty="0" err="1">
                <a:cs typeface="B Yagut" panose="00000400000000000000" pitchFamily="2" charset="-78"/>
              </a:rPr>
              <a:t>feshare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en-US" sz="2000" dirty="0" err="1">
                <a:cs typeface="B Yagut" panose="00000400000000000000" pitchFamily="2" charset="-78"/>
              </a:rPr>
              <a:t>khoun</a:t>
            </a:r>
            <a:r>
              <a:rPr lang="en-US" sz="2000" dirty="0">
                <a:cs typeface="B Yagut" panose="00000400000000000000" pitchFamily="2" charset="-78"/>
              </a:rPr>
              <a:t> balaedi1</a:t>
            </a: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 </a:t>
            </a:r>
          </a:p>
          <a:p>
            <a:pPr marL="0" indent="0" algn="r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1296144" cy="151216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"/>
    </mc:Choice>
    <mc:Fallback xmlns="">
      <p:transition spd="slow" advTm="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8892480" cy="1152129"/>
          </a:xfrm>
        </p:spPr>
        <p:txBody>
          <a:bodyPr>
            <a:noAutofit/>
          </a:bodyPr>
          <a:lstStyle/>
          <a:p>
            <a:r>
              <a:rPr lang="fa-IR" sz="3600" b="1" dirty="0">
                <a:cs typeface="B Yagut" panose="00000400000000000000" pitchFamily="2" charset="-78"/>
              </a:rPr>
              <a:t>اهداف آموزشی :</a:t>
            </a:r>
            <a:br>
              <a:rPr lang="fa-IR" sz="3600" b="1" dirty="0">
                <a:cs typeface="B Yagut" panose="00000400000000000000" pitchFamily="2" charset="-78"/>
              </a:rPr>
            </a:br>
            <a:r>
              <a:rPr lang="fa-IR" sz="3600" b="1" dirty="0">
                <a:cs typeface="B Yagut" panose="00000400000000000000" pitchFamily="2" charset="-78"/>
              </a:rPr>
              <a:t>انتظار می رود فراگیر پس از مطالعه این درس بتواند: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90"/>
            <a:ext cx="8892480" cy="5167310"/>
          </a:xfrm>
        </p:spPr>
        <p:txBody>
          <a:bodyPr>
            <a:noAutofit/>
          </a:bodyPr>
          <a:lstStyle/>
          <a:p>
            <a:r>
              <a:rPr lang="fa-IR" sz="2400" dirty="0">
                <a:cs typeface="B Yagut" panose="00000400000000000000" pitchFamily="2" charset="-78"/>
              </a:rPr>
              <a:t>انواع فشار سنج رابا مشخصات آنها شرح دهد.</a:t>
            </a:r>
          </a:p>
          <a:p>
            <a:r>
              <a:rPr lang="fa-IR" sz="2400" dirty="0">
                <a:cs typeface="B Yagut" panose="00000400000000000000" pitchFamily="2" charset="-78"/>
              </a:rPr>
              <a:t>نکات مهم درزمان اندازه گیری فشار خون را بیان نماید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نکات مربوط به بازوبند را شرح دهد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محل قرار گرفتن بازو بند را توضیح دهد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بر آورد مقدار فشار خون از طریق نبض ( روش لمسی) را بیان نماید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صداهای کورتکوف (</a:t>
            </a:r>
            <a:r>
              <a:rPr lang="en-US" sz="2400" dirty="0" err="1">
                <a:cs typeface="B Yagut" panose="00000400000000000000" pitchFamily="2" charset="-78"/>
              </a:rPr>
              <a:t>Korotkof</a:t>
            </a:r>
            <a:r>
              <a:rPr lang="fa-IR" sz="2400" dirty="0">
                <a:cs typeface="B Yagut" panose="00000400000000000000" pitchFamily="2" charset="-78"/>
              </a:rPr>
              <a:t>) را در اندازه گیری فشار خون شرح دهد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اندازه گیری فشار خون با گوشی و دستگاه جیوه ای و عقربه ای را شرح دهد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نکات مهم مربوط به فشار خون بالا را توضیح دهد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اقدامات و پیگیری بر حسب طبقه بندی فشار خون را بیان نماید .</a:t>
            </a:r>
          </a:p>
          <a:p>
            <a:r>
              <a:rPr lang="fa-IR" sz="2400" dirty="0">
                <a:cs typeface="B Yagut" panose="00000400000000000000" pitchFamily="2" charset="-78"/>
              </a:rPr>
              <a:t>مراقبت ماهانه بیماران مبتلا به فشار خون بالا توسط بهورز یا مراقب سلامت را شرح دهد .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2"/>
    </mc:Choice>
    <mc:Fallback xmlns="">
      <p:transition spd="slow" advTm="1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936105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فهرست عناوین 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568952" cy="4968552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Yagut" panose="00000400000000000000" pitchFamily="2" charset="-78"/>
              </a:rPr>
              <a:t>انواع فشار سنج </a:t>
            </a:r>
          </a:p>
          <a:p>
            <a:r>
              <a:rPr lang="fa-IR" sz="2400" dirty="0">
                <a:cs typeface="B Yagut" panose="00000400000000000000" pitchFamily="2" charset="-78"/>
              </a:rPr>
              <a:t>نکات مهم درزمان اندازه گیری فشار خون </a:t>
            </a:r>
          </a:p>
          <a:p>
            <a:r>
              <a:rPr lang="fa-IR" sz="2400" dirty="0">
                <a:cs typeface="B Yagut" panose="00000400000000000000" pitchFamily="2" charset="-78"/>
              </a:rPr>
              <a:t>نکات مربوط به بازوبند </a:t>
            </a:r>
          </a:p>
          <a:p>
            <a:r>
              <a:rPr lang="fa-IR" sz="2400" dirty="0">
                <a:cs typeface="B Yagut" panose="00000400000000000000" pitchFamily="2" charset="-78"/>
              </a:rPr>
              <a:t>محل قرار گرفتن بازو بند </a:t>
            </a:r>
          </a:p>
          <a:p>
            <a:r>
              <a:rPr lang="fa-IR" sz="2400" dirty="0">
                <a:cs typeface="B Yagut" panose="00000400000000000000" pitchFamily="2" charset="-78"/>
              </a:rPr>
              <a:t>بر آورد مقدار فشار خون از طریق نبض ( روش لمسی) </a:t>
            </a:r>
          </a:p>
          <a:p>
            <a:r>
              <a:rPr lang="fa-IR" sz="2400" dirty="0">
                <a:cs typeface="B Yagut" panose="00000400000000000000" pitchFamily="2" charset="-78"/>
              </a:rPr>
              <a:t>صداهای کورتکوف (</a:t>
            </a:r>
            <a:r>
              <a:rPr lang="en-US" sz="2400" dirty="0" err="1">
                <a:cs typeface="B Yagut" panose="00000400000000000000" pitchFamily="2" charset="-78"/>
              </a:rPr>
              <a:t>Korotkof</a:t>
            </a:r>
            <a:r>
              <a:rPr lang="fa-IR" sz="2400" dirty="0">
                <a:cs typeface="B Yagut" panose="00000400000000000000" pitchFamily="2" charset="-78"/>
              </a:rPr>
              <a:t>) </a:t>
            </a:r>
          </a:p>
          <a:p>
            <a:r>
              <a:rPr lang="fa-IR" sz="2400" dirty="0">
                <a:cs typeface="B Yagut" panose="00000400000000000000" pitchFamily="2" charset="-78"/>
              </a:rPr>
              <a:t>اندازه گیری فشار خون با گوشی و دستگاه جیوه ای و عقربه ای</a:t>
            </a:r>
          </a:p>
          <a:p>
            <a:r>
              <a:rPr lang="fa-IR" sz="2400" dirty="0">
                <a:cs typeface="B Yagut" panose="00000400000000000000" pitchFamily="2" charset="-78"/>
              </a:rPr>
              <a:t>نکات مهم مربوط به فشار خون بالا </a:t>
            </a:r>
          </a:p>
          <a:p>
            <a:r>
              <a:rPr lang="fa-IR" sz="2400" dirty="0">
                <a:cs typeface="B Yagut" panose="00000400000000000000" pitchFamily="2" charset="-78"/>
              </a:rPr>
              <a:t>اقدامات و پیگیری بر حسب طبقه بندی فشار خون </a:t>
            </a:r>
          </a:p>
          <a:p>
            <a:r>
              <a:rPr lang="fa-IR" sz="2400" dirty="0">
                <a:cs typeface="B Yagut" panose="00000400000000000000" pitchFamily="2" charset="-78"/>
              </a:rPr>
              <a:t>مراقبت ماهانه بیماران مبتلا به فشار خون بالا توسط بهورز یا مراقب سلامت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"/>
    </mc:Choice>
    <mc:Fallback xmlns="">
      <p:transition spd="slow" advTm="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Homa" pitchFamily="2" charset="-78"/>
              </a:rPr>
              <a:t>انواع فشار سنج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977677"/>
            <a:ext cx="2883658" cy="352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279241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5159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9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182"/>
    </mc:Choice>
    <mc:Fallback xmlns="">
      <p:transition advTm="7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8978" x="7759700" y="5037138"/>
          <p14:tracePt t="9321" x="7751763" y="5037138"/>
          <p14:tracePt t="9336" x="7751763" y="5045075"/>
          <p14:tracePt t="9343" x="7742238" y="5045075"/>
          <p14:tracePt t="9359" x="7732713" y="5054600"/>
          <p14:tracePt t="9373" x="7724775" y="5054600"/>
          <p14:tracePt t="9389" x="7705725" y="5062538"/>
          <p14:tracePt t="9406" x="7670800" y="5081588"/>
          <p14:tracePt t="9423" x="7634288" y="5081588"/>
          <p14:tracePt t="9439" x="7581900" y="5099050"/>
          <p14:tracePt t="9456" x="7545388" y="5108575"/>
          <p14:tracePt t="9473" x="7510463" y="5133975"/>
          <p14:tracePt t="9489" x="7483475" y="5143500"/>
          <p14:tracePt t="9506" x="7439025" y="5170488"/>
          <p14:tracePt t="9523" x="7402513" y="5180013"/>
          <p14:tracePt t="9540" x="7367588" y="5197475"/>
          <p14:tracePt t="9556" x="7323138" y="5214938"/>
          <p14:tracePt t="9573" x="7286625" y="5232400"/>
          <p14:tracePt t="9589" x="7242175" y="5251450"/>
          <p14:tracePt t="9607" x="7161213" y="5286375"/>
          <p14:tracePt t="9623" x="7116763" y="5313363"/>
          <p14:tracePt t="9640" x="7062788" y="5330825"/>
          <p14:tracePt t="9656" x="7010400" y="5348288"/>
          <p14:tracePt t="9673" x="6956425" y="5357813"/>
          <p14:tracePt t="9689" x="6902450" y="5384800"/>
          <p14:tracePt t="9706" x="6823075" y="5419725"/>
          <p14:tracePt t="9723" x="6769100" y="5438775"/>
          <p14:tracePt t="9739" x="6732588" y="5465763"/>
          <p14:tracePt t="9756" x="6688138" y="5491163"/>
          <p14:tracePt t="9773" x="6670675" y="5518150"/>
          <p14:tracePt t="9790" x="6653213" y="5537200"/>
          <p14:tracePt t="9807" x="6608763" y="5589588"/>
          <p14:tracePt t="9823" x="6562725" y="5634038"/>
          <p14:tracePt t="9839" x="6527800" y="5661025"/>
          <p14:tracePt t="9856" x="6491288" y="5670550"/>
          <p14:tracePt t="9873" x="6483350" y="5680075"/>
          <p14:tracePt t="9890" x="6483350" y="5697538"/>
          <p14:tracePt t="9923" x="6483350" y="5705475"/>
          <p14:tracePt t="9939" x="6483350" y="5715000"/>
          <p14:tracePt t="9956" x="6473825" y="5732463"/>
          <p14:tracePt t="9972" x="6473825" y="5741988"/>
          <p14:tracePt t="10047" x="6473825" y="5732463"/>
          <p14:tracePt t="10071" x="6473825" y="5724525"/>
          <p14:tracePt t="10093" x="6473825" y="5715000"/>
          <p14:tracePt t="10117" x="6473825" y="5705475"/>
          <p14:tracePt t="10140" x="6473825" y="5697538"/>
          <p14:tracePt t="10147" x="6473825" y="5688013"/>
          <p14:tracePt t="10171" x="6473825" y="5680075"/>
          <p14:tracePt t="10187" x="6483350" y="5670550"/>
          <p14:tracePt t="10209" x="6483350" y="5661025"/>
          <p14:tracePt t="10241" x="6483350" y="5653088"/>
          <p14:tracePt t="10317" x="6483350" y="5643563"/>
          <p14:tracePt t="10611" x="6483350" y="5634038"/>
          <p14:tracePt t="10813" x="6483350" y="5626100"/>
          <p14:tracePt t="10851" x="6483350" y="5616575"/>
          <p14:tracePt t="10974" x="6483350" y="5608638"/>
          <p14:tracePt t="10992" x="6473825" y="5608638"/>
          <p14:tracePt t="11000" x="6473825" y="5599113"/>
          <p14:tracePt t="11021" x="6465888" y="5589588"/>
          <p14:tracePt t="11030" x="6456363" y="5589588"/>
          <p14:tracePt t="11040" x="6456363" y="5581650"/>
          <p14:tracePt t="11061" x="6446838" y="5581650"/>
          <p14:tracePt t="11169" x="6429375" y="5572125"/>
          <p14:tracePt t="11186" x="6419850" y="5572125"/>
          <p14:tracePt t="11192" x="6419850" y="5562600"/>
          <p14:tracePt t="11208" x="6411913" y="5562600"/>
          <p14:tracePt t="11225" x="6411913" y="5554663"/>
          <p14:tracePt t="11240" x="6402388" y="5545138"/>
          <p14:tracePt t="11257" x="6394450" y="5545138"/>
          <p14:tracePt t="11273" x="6384925" y="5537200"/>
          <p14:tracePt t="11290" x="6384925" y="5527675"/>
          <p14:tracePt t="11307" x="6375400" y="5518150"/>
          <p14:tracePt t="11323" x="6357938" y="5510213"/>
          <p14:tracePt t="11340" x="6348413" y="5500688"/>
          <p14:tracePt t="11357" x="6340475" y="5491163"/>
          <p14:tracePt t="11373" x="6340475" y="5473700"/>
          <p14:tracePt t="11407" x="6330950" y="5465763"/>
          <p14:tracePt t="11423" x="6323013" y="5456238"/>
          <p14:tracePt t="11440" x="6313488" y="5446713"/>
          <p14:tracePt t="11456" x="6303963" y="5446713"/>
          <p14:tracePt t="11473" x="6296025" y="5429250"/>
          <p14:tracePt t="11490" x="6286500" y="5429250"/>
          <p14:tracePt t="11507" x="6276975" y="5419725"/>
          <p14:tracePt t="11523" x="6269038" y="5411788"/>
          <p14:tracePt t="11540" x="6259513" y="5402263"/>
          <p14:tracePt t="11556" x="6251575" y="5394325"/>
          <p14:tracePt t="11573" x="6242050" y="5384800"/>
          <p14:tracePt t="11590" x="6232525" y="5375275"/>
          <p14:tracePt t="11607" x="6224588" y="5357813"/>
          <p14:tracePt t="11623" x="6205538" y="5348288"/>
          <p14:tracePt t="11640" x="6197600" y="5340350"/>
          <p14:tracePt t="11657" x="6188075" y="5322888"/>
          <p14:tracePt t="11673" x="6180138" y="5322888"/>
          <p14:tracePt t="11690" x="6170613" y="5313363"/>
          <p14:tracePt t="11865" x="6170613" y="5303838"/>
          <p14:tracePt t="14293" x="6161088" y="5303838"/>
          <p14:tracePt t="14301" x="6161088" y="5295900"/>
          <p14:tracePt t="14356" x="6161088" y="5286375"/>
          <p14:tracePt t="14649" x="6161088" y="5276850"/>
          <p14:tracePt t="14674" x="6153150" y="5276850"/>
          <p14:tracePt t="16429" x="6161088" y="5276850"/>
          <p14:tracePt t="16452" x="6170613" y="5276850"/>
          <p14:tracePt t="16460" x="6180138" y="5276850"/>
          <p14:tracePt t="16499" x="6180138" y="5286375"/>
          <p14:tracePt t="16505" x="6188075" y="5286375"/>
          <p14:tracePt t="16591" x="6197600" y="5286375"/>
          <p14:tracePt t="16600" x="6197600" y="5276850"/>
          <p14:tracePt t="16622" x="6205538" y="5268913"/>
          <p14:tracePt t="16637" x="6215063" y="5259388"/>
          <p14:tracePt t="16646" x="6215063" y="5251450"/>
          <p14:tracePt t="16670" x="6224588" y="5241925"/>
          <p14:tracePt t="16699" x="6232525" y="5241925"/>
          <p14:tracePt t="16923" x="6242050" y="5241925"/>
          <p14:tracePt t="17080" x="6242050" y="5251450"/>
          <p14:tracePt t="17101" x="6242050" y="5259388"/>
          <p14:tracePt t="17117" x="6251575" y="5259388"/>
          <p14:tracePt t="17179" x="6251575" y="5268913"/>
          <p14:tracePt t="17217" x="6259513" y="5268913"/>
          <p14:tracePt t="17233" x="6259513" y="5276850"/>
          <p14:tracePt t="17249" x="6269038" y="5276850"/>
          <p14:tracePt t="17258" x="6276975" y="5286375"/>
          <p14:tracePt t="17263" x="6296025" y="5286375"/>
          <p14:tracePt t="17275" x="6296025" y="5295900"/>
          <p14:tracePt t="17291" x="6313488" y="5303838"/>
          <p14:tracePt t="17308" x="6330950" y="5313363"/>
          <p14:tracePt t="17325" x="6367463" y="5313363"/>
          <p14:tracePt t="17341" x="6419850" y="5313363"/>
          <p14:tracePt t="17358" x="6465888" y="5322888"/>
          <p14:tracePt t="17375" x="6518275" y="5322888"/>
          <p14:tracePt t="17391" x="6562725" y="5322888"/>
          <p14:tracePt t="17408" x="6599238" y="5330825"/>
          <p14:tracePt t="17425" x="6643688" y="5330825"/>
          <p14:tracePt t="17441" x="6715125" y="5330825"/>
          <p14:tracePt t="17458" x="6742113" y="5330825"/>
          <p14:tracePt t="17475" x="6751638" y="5330825"/>
          <p14:tracePt t="17491" x="6759575" y="5330825"/>
          <p14:tracePt t="17508" x="6769100" y="5330825"/>
          <p14:tracePt t="17525" x="6786563" y="5330825"/>
          <p14:tracePt t="17541" x="6804025" y="5313363"/>
          <p14:tracePt t="17558" x="6867525" y="5295900"/>
          <p14:tracePt t="17575" x="6902450" y="5286375"/>
          <p14:tracePt t="17591" x="6919913" y="5276850"/>
          <p14:tracePt t="17608" x="6929438" y="5268913"/>
          <p14:tracePt t="17625" x="6946900" y="5259388"/>
          <p14:tracePt t="17806" x="6946900" y="5251450"/>
          <p14:tracePt t="20907" x="6946900" y="5241925"/>
          <p14:tracePt t="20924" x="6938963" y="5241925"/>
          <p14:tracePt t="20932" x="6938963" y="5232400"/>
          <p14:tracePt t="20942" x="6929438" y="5232400"/>
          <p14:tracePt t="20969" x="6919913" y="5224463"/>
          <p14:tracePt t="21248" x="6911975" y="5214938"/>
          <p14:tracePt t="21264" x="6902450" y="5205413"/>
          <p14:tracePt t="21280" x="6894513" y="5205413"/>
          <p14:tracePt t="21310" x="6884988" y="5205413"/>
          <p14:tracePt t="21333" x="6884988" y="5197475"/>
          <p14:tracePt t="21342" x="6875463" y="5197475"/>
          <p14:tracePt t="21496" x="6867525" y="5197475"/>
          <p14:tracePt t="21651" x="6867525" y="5187950"/>
          <p14:tracePt t="21666" x="6867525" y="5180013"/>
          <p14:tracePt t="21704" x="6867525" y="5170488"/>
          <p14:tracePt t="21712" x="6867525" y="5160963"/>
          <p14:tracePt t="21736" x="6858000" y="5153025"/>
          <p14:tracePt t="21766" x="6858000" y="5143500"/>
          <p14:tracePt t="21806" x="6858000" y="5133975"/>
          <p14:tracePt t="21814" x="6848475" y="5133975"/>
          <p14:tracePt t="21828" x="6848475" y="5126038"/>
          <p14:tracePt t="21861" x="6840538" y="5126038"/>
          <p14:tracePt t="21881" x="6840538" y="5116513"/>
          <p14:tracePt t="22184" x="6840538" y="5108575"/>
          <p14:tracePt t="22286" x="6848475" y="5108575"/>
          <p14:tracePt t="22299" x="6858000" y="5108575"/>
          <p14:tracePt t="22307" x="6867525" y="5108575"/>
          <p14:tracePt t="22323" x="6875463" y="5108575"/>
          <p14:tracePt t="22340" x="6884988" y="5108575"/>
          <p14:tracePt t="22348" x="6894513" y="5108575"/>
          <p14:tracePt t="22359" x="6902450" y="5108575"/>
          <p14:tracePt t="22376" x="6919913" y="5108575"/>
          <p14:tracePt t="22393" x="6938963" y="5108575"/>
          <p14:tracePt t="22409" x="6956425" y="5108575"/>
          <p14:tracePt t="22442" x="6965950" y="5099050"/>
          <p14:tracePt t="22459" x="6973888" y="5099050"/>
          <p14:tracePt t="22476" x="6991350" y="5099050"/>
          <p14:tracePt t="22509" x="7000875" y="5099050"/>
          <p14:tracePt t="22556" x="7010400" y="5099050"/>
          <p14:tracePt t="22563" x="7018338" y="5099050"/>
          <p14:tracePt t="22576" x="7027863" y="5099050"/>
          <p14:tracePt t="22593" x="7037388" y="5099050"/>
          <p14:tracePt t="22609" x="7045325" y="5089525"/>
          <p14:tracePt t="22626" x="7062788" y="5081588"/>
          <p14:tracePt t="22811" x="7054850" y="5081588"/>
          <p14:tracePt t="22817" x="7045325" y="5081588"/>
          <p14:tracePt t="22826" x="7037388" y="5081588"/>
          <p14:tracePt t="22842" x="6991350" y="5081588"/>
          <p14:tracePt t="22859" x="6938963" y="5081588"/>
          <p14:tracePt t="22876" x="6884988" y="5081588"/>
          <p14:tracePt t="22893" x="6840538" y="5081588"/>
          <p14:tracePt t="22909" x="6786563" y="5081588"/>
          <p14:tracePt t="22926" x="6724650" y="5081588"/>
          <p14:tracePt t="22943" x="6589713" y="5062538"/>
          <p14:tracePt t="22959" x="6473825" y="5045075"/>
          <p14:tracePt t="22976" x="6330950" y="5045075"/>
          <p14:tracePt t="22992" x="6215063" y="5037138"/>
          <p14:tracePt t="23009" x="6089650" y="5018088"/>
          <p14:tracePt t="23026" x="6010275" y="5000625"/>
          <p14:tracePt t="23042" x="5965825" y="4983163"/>
          <p14:tracePt t="23059" x="5946775" y="4973638"/>
          <p14:tracePt t="23075" x="5938838" y="4965700"/>
          <p14:tracePt t="23092" x="5911850" y="4946650"/>
          <p14:tracePt t="23109" x="5857875" y="4938713"/>
          <p14:tracePt t="23125" x="5751513" y="4894263"/>
          <p14:tracePt t="23142" x="5608638" y="4813300"/>
          <p14:tracePt t="23160" x="5510213" y="4759325"/>
          <p14:tracePt t="23176" x="5419725" y="4714875"/>
          <p14:tracePt t="23192" x="5322888" y="4660900"/>
          <p14:tracePt t="23209" x="5251450" y="4616450"/>
          <p14:tracePt t="23225" x="5187950" y="4572000"/>
          <p14:tracePt t="23242" x="5143500" y="4537075"/>
          <p14:tracePt t="23259" x="5045075" y="4473575"/>
          <p14:tracePt t="23275" x="5000625" y="4446588"/>
          <p14:tracePt t="23292" x="4929188" y="4411663"/>
          <p14:tracePt t="23308" x="4813300" y="4367213"/>
          <p14:tracePt t="23325" x="4660900" y="4313238"/>
          <p14:tracePt t="23342" x="4510088" y="4251325"/>
          <p14:tracePt t="23359" x="4286250" y="4152900"/>
          <p14:tracePt t="23376" x="4133850" y="4089400"/>
          <p14:tracePt t="23393" x="4010025" y="4044950"/>
          <p14:tracePt t="23409" x="3902075" y="3983038"/>
          <p14:tracePt t="23426" x="3795713" y="3929063"/>
          <p14:tracePt t="23443" x="3714750" y="3894138"/>
          <p14:tracePt t="23460" x="3670300" y="3867150"/>
          <p14:tracePt t="23476" x="3625850" y="3848100"/>
          <p14:tracePt t="23493" x="3616325" y="3840163"/>
          <p14:tracePt t="23509" x="3608388" y="3830638"/>
          <p14:tracePt t="23560" x="3598863" y="3822700"/>
          <p14:tracePt t="23568" x="3581400" y="3822700"/>
          <p14:tracePt t="23582" x="3571875" y="3813175"/>
          <p14:tracePt t="23598" x="3562350" y="3813175"/>
          <p14:tracePt t="23644" x="3562350" y="3803650"/>
          <p14:tracePt t="23684" x="3562350" y="3795713"/>
          <p14:tracePt t="23762" x="3562350" y="3786188"/>
          <p14:tracePt t="23785" x="3571875" y="3786188"/>
          <p14:tracePt t="23801" x="3581400" y="3786188"/>
          <p14:tracePt t="23810" x="3589338" y="3786188"/>
          <p14:tracePt t="23823" x="3598863" y="3786188"/>
          <p14:tracePt t="23839" x="3608388" y="3786188"/>
          <p14:tracePt t="23856" x="3616325" y="3786188"/>
          <p14:tracePt t="23864" x="3625850" y="3795713"/>
          <p14:tracePt t="23877" x="3633788" y="3803650"/>
          <p14:tracePt t="23893" x="3652838" y="3803650"/>
          <p14:tracePt t="23910" x="3660775" y="3803650"/>
          <p14:tracePt t="23926" x="3670300" y="3803650"/>
          <p14:tracePt t="24046" x="3670300" y="3795713"/>
          <p14:tracePt t="24233" x="3660775" y="3795713"/>
          <p14:tracePt t="24250" x="3652838" y="3795713"/>
          <p14:tracePt t="24257" x="3643313" y="3795713"/>
          <p14:tracePt t="24273" x="3633788" y="3795713"/>
          <p14:tracePt t="24287" x="3625850" y="3795713"/>
          <p14:tracePt t="24303" x="3616325" y="3795713"/>
          <p14:tracePt t="24312" x="3608388" y="3795713"/>
          <p14:tracePt t="24326" x="3598863" y="3795713"/>
          <p14:tracePt t="24343" x="3571875" y="3795713"/>
          <p14:tracePt t="24359" x="3544888" y="3795713"/>
          <p14:tracePt t="24376" x="3500438" y="3795713"/>
          <p14:tracePt t="24393" x="3455988" y="3795713"/>
          <p14:tracePt t="24410" x="3419475" y="3795713"/>
          <p14:tracePt t="24426" x="3394075" y="3795713"/>
          <p14:tracePt t="24443" x="3367088" y="3795713"/>
          <p14:tracePt t="24566" x="3330575" y="3795713"/>
          <p14:tracePt t="24572" x="3303588" y="3795713"/>
          <p14:tracePt t="24580" x="3268663" y="3795713"/>
          <p14:tracePt t="24592" x="3205163" y="3786188"/>
          <p14:tracePt t="24609" x="3089275" y="3776663"/>
          <p14:tracePt t="24626" x="2965450" y="3759200"/>
          <p14:tracePt t="24643" x="2847975" y="3741738"/>
          <p14:tracePt t="24659" x="2786063" y="3732213"/>
          <p14:tracePt t="24676" x="2786063" y="3724275"/>
          <p14:tracePt t="24714" x="2776538" y="3724275"/>
          <p14:tracePt t="24745" x="2768600" y="3724275"/>
          <p14:tracePt t="24783" x="2759075" y="3714750"/>
          <p14:tracePt t="24791" x="2741613" y="3714750"/>
          <p14:tracePt t="24799" x="2724150" y="3705225"/>
          <p14:tracePt t="24810" x="2697163" y="3705225"/>
          <p14:tracePt t="24826" x="2616200" y="3697288"/>
          <p14:tracePt t="24843" x="2536825" y="3687763"/>
          <p14:tracePt t="24860" x="2509838" y="3679825"/>
          <p14:tracePt t="24876" x="2527300" y="3679825"/>
          <p14:tracePt t="24893" x="2581275" y="3670300"/>
          <p14:tracePt t="24910" x="2633663" y="3660775"/>
          <p14:tracePt t="24926" x="2714625" y="3652838"/>
          <p14:tracePt t="24943" x="2822575" y="3652838"/>
          <p14:tracePt t="24959" x="2973388" y="3660775"/>
          <p14:tracePt t="24977" x="3187700" y="3697288"/>
          <p14:tracePt t="24993" x="3348038" y="3724275"/>
          <p14:tracePt t="25010" x="3490913" y="3751263"/>
          <p14:tracePt t="25026" x="3697288" y="3795713"/>
          <p14:tracePt t="25042" x="3929063" y="3857625"/>
          <p14:tracePt t="25059" x="4098925" y="3875088"/>
          <p14:tracePt t="25076" x="4197350" y="3894138"/>
          <p14:tracePt t="25092" x="4276725" y="3894138"/>
          <p14:tracePt t="25109" x="4348163" y="3894138"/>
          <p14:tracePt t="25126" x="4367213" y="3884613"/>
          <p14:tracePt t="25159" x="4367213" y="3867150"/>
          <p14:tracePt t="25176" x="4367213" y="3857625"/>
          <p14:tracePt t="25193" x="4367213" y="3848100"/>
          <p14:tracePt t="25209" x="4384675" y="3840163"/>
          <p14:tracePt t="25226" x="4402138" y="3830638"/>
          <p14:tracePt t="25242" x="4438650" y="3813175"/>
          <p14:tracePt t="25259" x="4483100" y="3803650"/>
          <p14:tracePt t="25276" x="4518025" y="3795713"/>
          <p14:tracePt t="25293" x="4545013" y="3786188"/>
          <p14:tracePt t="25309" x="4545013" y="3776663"/>
          <p14:tracePt t="25326" x="4545013" y="3768725"/>
          <p14:tracePt t="25343" x="4545013" y="3759200"/>
          <p14:tracePt t="25360" x="4545013" y="3751263"/>
          <p14:tracePt t="25376" x="4537075" y="3732213"/>
          <p14:tracePt t="25393" x="4518025" y="3705225"/>
          <p14:tracePt t="25410" x="4465638" y="3660775"/>
          <p14:tracePt t="25426" x="4429125" y="3625850"/>
          <p14:tracePt t="25443" x="4411663" y="3589338"/>
          <p14:tracePt t="25460" x="4394200" y="3571875"/>
          <p14:tracePt t="25476" x="4375150" y="3544888"/>
          <p14:tracePt t="25493" x="4367213" y="3536950"/>
          <p14:tracePt t="25510" x="4348163" y="3527425"/>
          <p14:tracePt t="25526" x="4340225" y="3509963"/>
          <p14:tracePt t="25543" x="4330700" y="3500438"/>
          <p14:tracePt t="25560" x="4322763" y="3490913"/>
          <p14:tracePt t="25576" x="4322763" y="3482975"/>
          <p14:tracePt t="25593" x="4322763" y="3473450"/>
          <p14:tracePt t="25610" x="4313238" y="3465513"/>
          <p14:tracePt t="25782" x="4303713" y="3473450"/>
          <p14:tracePt t="25796" x="4286250" y="3482975"/>
          <p14:tracePt t="25804" x="4259263" y="3482975"/>
          <p14:tracePt t="25812" x="4232275" y="3490913"/>
          <p14:tracePt t="25827" x="4170363" y="3500438"/>
          <p14:tracePt t="25843" x="4071938" y="3517900"/>
          <p14:tracePt t="25859" x="3956050" y="3527425"/>
          <p14:tracePt t="25876" x="3857625" y="3527425"/>
          <p14:tracePt t="25892" x="3813175" y="3517900"/>
          <p14:tracePt t="25909" x="3768725" y="3517900"/>
          <p14:tracePt t="25926" x="3714750" y="3500438"/>
          <p14:tracePt t="25942" x="3554413" y="3473450"/>
          <p14:tracePt t="25959" x="3411538" y="3473450"/>
          <p14:tracePt t="25976" x="3259138" y="3465513"/>
          <p14:tracePt t="25992" x="3152775" y="3446463"/>
          <p14:tracePt t="26009" x="3071813" y="3438525"/>
          <p14:tracePt t="26026" x="3017838" y="3438525"/>
          <p14:tracePt t="26043" x="2928938" y="3438525"/>
          <p14:tracePt t="26059" x="2840038" y="3419475"/>
          <p14:tracePt t="26077" x="2741613" y="3402013"/>
          <p14:tracePt t="26093" x="2643188" y="3357563"/>
          <p14:tracePt t="26110" x="2536825" y="3340100"/>
          <p14:tracePt t="26126" x="2446338" y="3322638"/>
          <p14:tracePt t="26143" x="2401888" y="3313113"/>
          <p14:tracePt t="26160" x="2347913" y="3295650"/>
          <p14:tracePt t="26177" x="2312988" y="3286125"/>
          <p14:tracePt t="26193" x="2259013" y="3286125"/>
          <p14:tracePt t="26210" x="2160588" y="3276600"/>
          <p14:tracePt t="26227" x="2054225" y="3276600"/>
          <p14:tracePt t="26243" x="1946275" y="3276600"/>
          <p14:tracePt t="26260" x="1901825" y="3276600"/>
          <p14:tracePt t="26277" x="1874838" y="3276600"/>
          <p14:tracePt t="26323" x="1866900" y="3276600"/>
          <p14:tracePt t="26337" x="1847850" y="3276600"/>
          <p14:tracePt t="26362" x="1839913" y="3286125"/>
          <p14:tracePt t="26386" x="1839913" y="3295650"/>
          <p14:tracePt t="26407" x="1839913" y="3303588"/>
          <p14:tracePt t="26416" x="1839913" y="3313113"/>
          <p14:tracePt t="26432" x="1830388" y="3322638"/>
          <p14:tracePt t="26446" x="1830388" y="3330575"/>
          <p14:tracePt t="26460" x="1830388" y="3340100"/>
          <p14:tracePt t="26477" x="1830388" y="3348038"/>
          <p14:tracePt t="26493" x="1822450" y="3375025"/>
          <p14:tracePt t="26510" x="1822450" y="3384550"/>
          <p14:tracePt t="26527" x="1822450" y="3402013"/>
          <p14:tracePt t="26543" x="1822450" y="3411538"/>
          <p14:tracePt t="26560" x="1822450" y="3419475"/>
          <p14:tracePt t="26577" x="1822450" y="3438525"/>
          <p14:tracePt t="26593" x="1822450" y="3446463"/>
          <p14:tracePt t="26610" x="1822450" y="3455988"/>
          <p14:tracePt t="26627" x="1822450" y="3465513"/>
          <p14:tracePt t="26643" x="1822450" y="3473450"/>
          <p14:tracePt t="26660" x="1822450" y="3482975"/>
          <p14:tracePt t="26693" x="1822450" y="3490913"/>
          <p14:tracePt t="26710" x="1830388" y="3500438"/>
          <p14:tracePt t="26726" x="1839913" y="3509963"/>
          <p14:tracePt t="26743" x="1839913" y="3517900"/>
          <p14:tracePt t="26759" x="1847850" y="3527425"/>
          <p14:tracePt t="26776" x="1857375" y="3536950"/>
          <p14:tracePt t="26793" x="1866900" y="3554413"/>
          <p14:tracePt t="26809" x="1866900" y="3562350"/>
          <p14:tracePt t="26826" x="1874838" y="3571875"/>
          <p14:tracePt t="26843" x="1884363" y="3589338"/>
          <p14:tracePt t="26860" x="1893888" y="3598863"/>
          <p14:tracePt t="26876" x="1911350" y="3616325"/>
          <p14:tracePt t="26893" x="1919288" y="3633788"/>
          <p14:tracePt t="26910" x="1928813" y="3652838"/>
          <p14:tracePt t="26927" x="1946275" y="3679825"/>
          <p14:tracePt t="26943" x="1955800" y="3687763"/>
          <p14:tracePt t="26960" x="1965325" y="3697288"/>
          <p14:tracePt t="26977" x="1973263" y="3697288"/>
          <p14:tracePt t="26993" x="1973263" y="3714750"/>
          <p14:tracePt t="27010" x="1982788" y="3724275"/>
          <p14:tracePt t="27148" x="1982788" y="3714750"/>
          <p14:tracePt t="27164" x="1982788" y="3705225"/>
          <p14:tracePt t="27180" x="1973263" y="3705225"/>
          <p14:tracePt t="27196" x="1973263" y="3697288"/>
          <p14:tracePt t="27202" x="1965325" y="3697288"/>
          <p14:tracePt t="27227" x="1955800" y="3697288"/>
          <p14:tracePt t="27244" x="1946275" y="3687763"/>
          <p14:tracePt t="27260" x="1938338" y="3687763"/>
          <p14:tracePt t="27274" x="1928813" y="3687763"/>
          <p14:tracePt t="27281" x="1919288" y="3687763"/>
          <p14:tracePt t="27305" x="1911350" y="3687763"/>
          <p14:tracePt t="27320" x="1901825" y="3687763"/>
          <p14:tracePt t="27335" x="1893888" y="3687763"/>
          <p14:tracePt t="27352" x="1874838" y="3697288"/>
          <p14:tracePt t="27361" x="1874838" y="3705225"/>
          <p14:tracePt t="27377" x="1847850" y="3714750"/>
          <p14:tracePt t="27394" x="1839913" y="3714750"/>
          <p14:tracePt t="27410" x="1830388" y="3724275"/>
          <p14:tracePt t="27427" x="1822450" y="3732213"/>
          <p14:tracePt t="27443" x="1812925" y="3741738"/>
          <p14:tracePt t="27460" x="1803400" y="3751263"/>
          <p14:tracePt t="27476" x="1795463" y="3759200"/>
          <p14:tracePt t="27493" x="1785938" y="3768725"/>
          <p14:tracePt t="27509" x="1776413" y="3776663"/>
          <p14:tracePt t="27526" x="1758950" y="3786188"/>
          <p14:tracePt t="27543" x="1751013" y="3795713"/>
          <p14:tracePt t="27559" x="1741488" y="3803650"/>
          <p14:tracePt t="27576" x="1731963" y="3803650"/>
          <p14:tracePt t="27593" x="1724025" y="3813175"/>
          <p14:tracePt t="27610" x="1714500" y="3813175"/>
          <p14:tracePt t="27626" x="1704975" y="3813175"/>
          <p14:tracePt t="27643" x="1697038" y="3813175"/>
          <p14:tracePt t="27660" x="1687513" y="3795713"/>
          <p14:tracePt t="27677" x="1633538" y="3776663"/>
          <p14:tracePt t="27693" x="1598613" y="3768725"/>
          <p14:tracePt t="27710" x="1562100" y="3751263"/>
          <p14:tracePt t="27727" x="1517650" y="3741738"/>
          <p14:tracePt t="27729" x="1500188" y="3732213"/>
          <p14:tracePt t="27743" x="1490663" y="3732213"/>
          <p14:tracePt t="27760" x="1482725" y="3714750"/>
          <p14:tracePt t="27777" x="1482725" y="3705225"/>
          <p14:tracePt t="27794" x="1473200" y="3705225"/>
          <p14:tracePt t="27810" x="1455738" y="3697288"/>
          <p14:tracePt t="27827" x="1446213" y="3687763"/>
          <p14:tracePt t="27844" x="1438275" y="3679825"/>
          <p14:tracePt t="27861" x="1411288" y="3660775"/>
          <p14:tracePt t="27877" x="1401763" y="3652838"/>
          <p14:tracePt t="27894" x="1357313" y="3633788"/>
          <p14:tracePt t="27910" x="1303338" y="3608388"/>
          <p14:tracePt t="27927" x="1258888" y="3589338"/>
          <p14:tracePt t="27944" x="1196975" y="3562350"/>
          <p14:tracePt t="27961" x="1160463" y="3536950"/>
          <p14:tracePt t="27977" x="1133475" y="3527425"/>
          <p14:tracePt t="27993" x="1116013" y="3517900"/>
          <p14:tracePt t="28010" x="1108075" y="3509963"/>
          <p14:tracePt t="28026" x="1098550" y="3500438"/>
          <p14:tracePt t="28043" x="1089025" y="3500438"/>
          <p14:tracePt t="28060" x="1081088" y="3482975"/>
          <p14:tracePt t="28076" x="1071563" y="3473450"/>
          <p14:tracePt t="28110" x="1054100" y="3465513"/>
          <p14:tracePt t="28126" x="1054100" y="3446463"/>
          <p14:tracePt t="28143" x="1044575" y="3438525"/>
          <p14:tracePt t="28160" x="1036638" y="3429000"/>
          <p14:tracePt t="28177" x="1027113" y="3419475"/>
          <p14:tracePt t="28194" x="1009650" y="3394075"/>
          <p14:tracePt t="28210" x="1009650" y="3367088"/>
          <p14:tracePt t="28227" x="990600" y="3330575"/>
          <p14:tracePt t="28244" x="982663" y="3295650"/>
          <p14:tracePt t="28260" x="973138" y="3276600"/>
          <p14:tracePt t="28277" x="973138" y="3251200"/>
          <p14:tracePt t="28295" x="973138" y="3214688"/>
          <p14:tracePt t="28310" x="973138" y="3187700"/>
          <p14:tracePt t="28327" x="973138" y="3160713"/>
          <p14:tracePt t="28344" x="982663" y="3152775"/>
          <p14:tracePt t="28361" x="990600" y="3143250"/>
          <p14:tracePt t="28377" x="1000125" y="3133725"/>
          <p14:tracePt t="28394" x="1009650" y="3125788"/>
          <p14:tracePt t="28411" x="1017588" y="3116263"/>
          <p14:tracePt t="28427" x="1036638" y="3089275"/>
          <p14:tracePt t="28444" x="1054100" y="3062288"/>
          <p14:tracePt t="28461" x="1071563" y="3054350"/>
          <p14:tracePt t="28477" x="1081088" y="3044825"/>
          <p14:tracePt t="28494" x="1081088" y="3036888"/>
          <p14:tracePt t="28511" x="1089025" y="3027363"/>
          <p14:tracePt t="28527" x="1098550" y="3017838"/>
          <p14:tracePt t="28544" x="1116013" y="3000375"/>
          <p14:tracePt t="28561" x="1125538" y="2990850"/>
          <p14:tracePt t="28577" x="1133475" y="2982913"/>
          <p14:tracePt t="28594" x="1143000" y="2973388"/>
          <p14:tracePt t="28611" x="1160463" y="2955925"/>
          <p14:tracePt t="28644" x="1179513" y="2938463"/>
          <p14:tracePt t="28661" x="1187450" y="2928938"/>
          <p14:tracePt t="28677" x="1196975" y="2919413"/>
          <p14:tracePt t="28694" x="1196975" y="2911475"/>
          <p14:tracePt t="28711" x="1196975" y="2901950"/>
          <p14:tracePt t="28727" x="1214438" y="2884488"/>
          <p14:tracePt t="28744" x="1223963" y="2874963"/>
          <p14:tracePt t="28761" x="1223963" y="2867025"/>
          <p14:tracePt t="28777" x="1231900" y="2857500"/>
          <p14:tracePt t="28794" x="1231900" y="2847975"/>
          <p14:tracePt t="28811" x="1250950" y="2840038"/>
          <p14:tracePt t="28827" x="1250950" y="2822575"/>
          <p14:tracePt t="28844" x="1268413" y="2813050"/>
          <p14:tracePt t="28861" x="1276350" y="2803525"/>
          <p14:tracePt t="28877" x="1285875" y="2803525"/>
          <p14:tracePt t="28894" x="1295400" y="2795588"/>
          <p14:tracePt t="28911" x="1312863" y="2786063"/>
          <p14:tracePt t="28927" x="1322388" y="2776538"/>
          <p14:tracePt t="28944" x="1347788" y="2759075"/>
          <p14:tracePt t="28961" x="1357313" y="2751138"/>
          <p14:tracePt t="28977" x="1374775" y="2751138"/>
          <p14:tracePt t="28994" x="1393825" y="2741613"/>
          <p14:tracePt t="29011" x="1411288" y="2741613"/>
          <p14:tracePt t="29028" x="1419225" y="2741613"/>
          <p14:tracePt t="29044" x="1428750" y="2741613"/>
          <p14:tracePt t="29062" x="1438275" y="2741613"/>
          <p14:tracePt t="29082" x="1446213" y="2751138"/>
          <p14:tracePt t="29099" x="1455738" y="2759075"/>
          <p14:tracePt t="29111" x="1465263" y="2768600"/>
          <p14:tracePt t="29127" x="1473200" y="2776538"/>
          <p14:tracePt t="29144" x="1500188" y="2813050"/>
          <p14:tracePt t="29161" x="1517650" y="2840038"/>
          <p14:tracePt t="29177" x="1554163" y="2867025"/>
          <p14:tracePt t="29194" x="1598613" y="2911475"/>
          <p14:tracePt t="29211" x="1616075" y="2919413"/>
          <p14:tracePt t="29227" x="1625600" y="2928938"/>
          <p14:tracePt t="29231" x="1633538" y="2938463"/>
          <p14:tracePt t="29246" x="1652588" y="2946400"/>
          <p14:tracePt t="29263" x="1660525" y="2955925"/>
          <p14:tracePt t="29277" x="1670050" y="2965450"/>
          <p14:tracePt t="29294" x="1697038" y="2990850"/>
          <p14:tracePt t="29311" x="1741488" y="3027363"/>
          <p14:tracePt t="29327" x="1776413" y="3071813"/>
          <p14:tracePt t="29344" x="1803400" y="3116263"/>
          <p14:tracePt t="29361" x="1866900" y="3170238"/>
          <p14:tracePt t="29378" x="1893888" y="3205163"/>
          <p14:tracePt t="29394" x="1919288" y="3241675"/>
          <p14:tracePt t="29411" x="1955800" y="3276600"/>
          <p14:tracePt t="29427" x="1965325" y="3303588"/>
          <p14:tracePt t="29444" x="1982788" y="3313113"/>
          <p14:tracePt t="29461" x="1982788" y="3322638"/>
          <p14:tracePt t="29477" x="2000250" y="3348038"/>
          <p14:tracePt t="29494" x="2009775" y="3367088"/>
          <p14:tracePt t="29511" x="2017713" y="3375025"/>
          <p14:tracePt t="29527" x="2027238" y="3394075"/>
          <p14:tracePt t="29544" x="2027238" y="3402013"/>
          <p14:tracePt t="29561" x="2027238" y="3411538"/>
          <p14:tracePt t="29577" x="2036763" y="3419475"/>
          <p14:tracePt t="29594" x="2036763" y="3438525"/>
          <p14:tracePt t="29611" x="2036763" y="3446463"/>
          <p14:tracePt t="29644" x="2027238" y="3455988"/>
          <p14:tracePt t="29678" x="2017713" y="3465513"/>
          <p14:tracePt t="29696" x="2009775" y="3473450"/>
          <p14:tracePt t="29711" x="2000250" y="3473450"/>
          <p14:tracePt t="29733" x="1990725" y="3473450"/>
          <p14:tracePt t="29744" x="1990725" y="3482975"/>
          <p14:tracePt t="29761" x="1982788" y="3482975"/>
          <p14:tracePt t="29777" x="1965325" y="3482975"/>
          <p14:tracePt t="29794" x="1955800" y="3490913"/>
          <p14:tracePt t="29811" x="1955800" y="3500438"/>
          <p14:tracePt t="29828" x="1946275" y="3509963"/>
          <p14:tracePt t="29844" x="1938338" y="3509963"/>
          <p14:tracePt t="29861" x="1928813" y="3517900"/>
          <p14:tracePt t="29895" x="1919288" y="3517900"/>
          <p14:tracePt t="29911" x="1919288" y="3527425"/>
          <p14:tracePt t="29927" x="1901825" y="3527425"/>
          <p14:tracePt t="29944" x="1893888" y="3527425"/>
          <p14:tracePt t="29961" x="1884363" y="3544888"/>
          <p14:tracePt t="29977" x="1874838" y="3554413"/>
          <p14:tracePt t="29995" x="1857375" y="3562350"/>
          <p14:tracePt t="30011" x="1847850" y="3571875"/>
          <p14:tracePt t="30028" x="1839913" y="3589338"/>
          <p14:tracePt t="30044" x="1830388" y="3598863"/>
          <p14:tracePt t="30060" x="1812925" y="3608388"/>
          <p14:tracePt t="30077" x="1812925" y="3616325"/>
          <p14:tracePt t="30093" x="1803400" y="3625850"/>
          <p14:tracePt t="30110" x="1785938" y="3633788"/>
          <p14:tracePt t="30127" x="1776413" y="3633788"/>
          <p14:tracePt t="30144" x="1768475" y="3633788"/>
          <p14:tracePt t="30213" x="1758950" y="3633788"/>
          <p14:tracePt t="30235" x="1751013" y="3633788"/>
          <p14:tracePt t="30244" x="1741488" y="3633788"/>
          <p14:tracePt t="30259" x="1731963" y="3625850"/>
          <p14:tracePt t="30276" x="1724025" y="3625850"/>
          <p14:tracePt t="30282" x="1724025" y="3616325"/>
          <p14:tracePt t="30294" x="1714500" y="3608388"/>
          <p14:tracePt t="30311" x="1704975" y="3598863"/>
          <p14:tracePt t="30328" x="1679575" y="3589338"/>
          <p14:tracePt t="30344" x="1643063" y="3581400"/>
          <p14:tracePt t="30361" x="1625600" y="3571875"/>
          <p14:tracePt t="30378" x="1616075" y="3562350"/>
          <p14:tracePt t="30394" x="1598613" y="3554413"/>
          <p14:tracePt t="30411" x="1589088" y="3544888"/>
          <p14:tracePt t="30428" x="1581150" y="3544888"/>
          <p14:tracePt t="30445" x="1571625" y="3527425"/>
          <p14:tracePt t="30461" x="1554163" y="3517900"/>
          <p14:tracePt t="30478" x="1544638" y="3509963"/>
          <p14:tracePt t="30511" x="1536700" y="3500438"/>
          <p14:tracePt t="30528" x="1527175" y="3490913"/>
          <p14:tracePt t="30545" x="1490663" y="3473450"/>
          <p14:tracePt t="30561" x="1482725" y="3465513"/>
          <p14:tracePt t="30578" x="1465263" y="3455988"/>
          <p14:tracePt t="30594" x="1455738" y="3438525"/>
          <p14:tracePt t="30611" x="1446213" y="3429000"/>
          <p14:tracePt t="30628" x="1438275" y="3419475"/>
          <p14:tracePt t="30645" x="1428750" y="3419475"/>
          <p14:tracePt t="30661" x="1411288" y="3402013"/>
          <p14:tracePt t="30678" x="1401763" y="3394075"/>
          <p14:tracePt t="30694" x="1384300" y="3384550"/>
          <p14:tracePt t="30711" x="1374775" y="3367088"/>
          <p14:tracePt t="30728" x="1366838" y="3357563"/>
          <p14:tracePt t="30745" x="1347788" y="3348038"/>
          <p14:tracePt t="30761" x="1347788" y="3340100"/>
          <p14:tracePt t="30778" x="1347788" y="3322638"/>
          <p14:tracePt t="30794" x="1339850" y="3313113"/>
          <p14:tracePt t="30811" x="1339850" y="3295650"/>
          <p14:tracePt t="30828" x="1339850" y="3286125"/>
          <p14:tracePt t="30844" x="1339850" y="3268663"/>
          <p14:tracePt t="30862" x="1339850" y="3241675"/>
          <p14:tracePt t="30878" x="1347788" y="3224213"/>
          <p14:tracePt t="30894" x="1357313" y="3214688"/>
          <p14:tracePt t="30911" x="1366838" y="3197225"/>
          <p14:tracePt t="30928" x="1384300" y="3187700"/>
          <p14:tracePt t="30944" x="1393825" y="3179763"/>
          <p14:tracePt t="30961" x="1401763" y="3179763"/>
          <p14:tracePt t="30994" x="1401763" y="3170238"/>
          <p14:tracePt t="31034" x="1411288" y="3170238"/>
          <p14:tracePt t="31055" x="1419225" y="3170238"/>
          <p14:tracePt t="31063" x="1428750" y="3170238"/>
          <p14:tracePt t="31070" x="1428750" y="3179763"/>
          <p14:tracePt t="31079" x="1438275" y="3179763"/>
          <p14:tracePt t="31094" x="1446213" y="3187700"/>
          <p14:tracePt t="31111" x="1446213" y="3205163"/>
          <p14:tracePt t="31128" x="1465263" y="3214688"/>
          <p14:tracePt t="31144" x="1473200" y="3224213"/>
          <p14:tracePt t="31161" x="1482725" y="3232150"/>
          <p14:tracePt t="31178" x="1490663" y="3241675"/>
          <p14:tracePt t="31195" x="1500188" y="3251200"/>
          <p14:tracePt t="31211" x="1527175" y="3286125"/>
          <p14:tracePt t="31228" x="1554163" y="3313113"/>
          <p14:tracePt t="31244" x="1589088" y="3340100"/>
          <p14:tracePt t="31261" x="1625600" y="3375025"/>
          <p14:tracePt t="31278" x="1687513" y="3429000"/>
          <p14:tracePt t="31295" x="1751013" y="3473450"/>
          <p14:tracePt t="31311" x="1776413" y="3500438"/>
          <p14:tracePt t="31328" x="1884363" y="3598863"/>
          <p14:tracePt t="31345" x="1982788" y="3670300"/>
          <p14:tracePt t="31361" x="2054225" y="3724275"/>
          <p14:tracePt t="31378" x="2133600" y="3803650"/>
          <p14:tracePt t="31395" x="2312988" y="3990975"/>
          <p14:tracePt t="31411" x="2393950" y="4062413"/>
          <p14:tracePt t="31428" x="2633663" y="4241800"/>
          <p14:tracePt t="31444" x="2741613" y="4348163"/>
          <p14:tracePt t="31461" x="2857500" y="4438650"/>
          <p14:tracePt t="31478" x="2965450" y="4537075"/>
          <p14:tracePt t="31494" x="3116263" y="4652963"/>
          <p14:tracePt t="31511" x="3295650" y="4795838"/>
          <p14:tracePt t="31528" x="3544888" y="4973638"/>
          <p14:tracePt t="31544" x="3670300" y="5072063"/>
          <p14:tracePt t="31561" x="3768725" y="5143500"/>
          <p14:tracePt t="31578" x="3830638" y="5187950"/>
          <p14:tracePt t="31594" x="3875088" y="5214938"/>
          <p14:tracePt t="31611" x="3911600" y="5232400"/>
          <p14:tracePt t="31628" x="3973513" y="5259388"/>
          <p14:tracePt t="31644" x="4000500" y="5268913"/>
          <p14:tracePt t="31661" x="4044950" y="5276850"/>
          <p14:tracePt t="31678" x="4089400" y="5295900"/>
          <p14:tracePt t="31695" x="4152900" y="5322888"/>
          <p14:tracePt t="31711" x="4251325" y="5375275"/>
          <p14:tracePt t="31728" x="4411663" y="5446713"/>
          <p14:tracePt t="31745" x="4705350" y="5527675"/>
          <p14:tracePt t="31761" x="4911725" y="5589588"/>
          <p14:tracePt t="31778" x="5072063" y="5643563"/>
          <p14:tracePt t="31794" x="5187950" y="5697538"/>
          <p14:tracePt t="31811" x="5276850" y="5732463"/>
          <p14:tracePt t="31828" x="5357813" y="5751513"/>
          <p14:tracePt t="31845" x="5394325" y="5759450"/>
          <p14:tracePt t="31861" x="5438775" y="5759450"/>
          <p14:tracePt t="31878" x="5446713" y="5759450"/>
          <p14:tracePt t="31895" x="5456238" y="5759450"/>
          <p14:tracePt t="31911" x="5491163" y="5759450"/>
          <p14:tracePt t="31928" x="5554663" y="5768975"/>
          <p14:tracePt t="31945" x="5653088" y="5768975"/>
          <p14:tracePt t="31961" x="5751513" y="5759450"/>
          <p14:tracePt t="31978" x="5919788" y="5732463"/>
          <p14:tracePt t="31995" x="6081713" y="5732463"/>
          <p14:tracePt t="32011" x="6232525" y="5732463"/>
          <p14:tracePt t="32028" x="6375400" y="5732463"/>
          <p14:tracePt t="32045" x="6581775" y="5732463"/>
          <p14:tracePt t="32061" x="6705600" y="5724525"/>
          <p14:tracePt t="32077" x="6796088" y="5697538"/>
          <p14:tracePt t="32094" x="6848475" y="5670550"/>
          <p14:tracePt t="32111" x="6867525" y="5661025"/>
          <p14:tracePt t="32128" x="6875463" y="5643563"/>
          <p14:tracePt t="32144" x="6884988" y="5626100"/>
          <p14:tracePt t="32161" x="6902450" y="5589588"/>
          <p14:tracePt t="32178" x="6946900" y="5562600"/>
          <p14:tracePt t="32195" x="6973888" y="5527675"/>
          <p14:tracePt t="32211" x="7010400" y="5500688"/>
          <p14:tracePt t="32228" x="7045325" y="5465763"/>
          <p14:tracePt t="32245" x="7089775" y="5429250"/>
          <p14:tracePt t="32261" x="7161213" y="5367338"/>
          <p14:tracePt t="32278" x="7215188" y="5330825"/>
          <p14:tracePt t="32295" x="7259638" y="5295900"/>
          <p14:tracePt t="32311" x="7277100" y="5259388"/>
          <p14:tracePt t="32328" x="7277100" y="5224463"/>
          <p14:tracePt t="32345" x="7277100" y="5205413"/>
          <p14:tracePt t="32361" x="7269163" y="5187950"/>
          <p14:tracePt t="32378" x="7251700" y="5153025"/>
          <p14:tracePt t="32395" x="7242175" y="5143500"/>
          <p14:tracePt t="32411" x="7242175" y="5133975"/>
          <p14:tracePt t="32428" x="7232650" y="5126038"/>
          <p14:tracePt t="32445" x="7224713" y="5116513"/>
          <p14:tracePt t="32461" x="7205663" y="5089525"/>
          <p14:tracePt t="32478" x="7170738" y="5054600"/>
          <p14:tracePt t="32495" x="7143750" y="5000625"/>
          <p14:tracePt t="32511" x="7126288" y="4965700"/>
          <p14:tracePt t="32528" x="7116763" y="4919663"/>
          <p14:tracePt t="32545" x="7108825" y="4894263"/>
          <p14:tracePt t="32561" x="7108825" y="4867275"/>
          <p14:tracePt t="32578" x="7089775" y="4830763"/>
          <p14:tracePt t="32595" x="7081838" y="4795838"/>
          <p14:tracePt t="32611" x="7081838" y="4768850"/>
          <p14:tracePt t="32628" x="7081838" y="4751388"/>
          <p14:tracePt t="32645" x="7081838" y="4741863"/>
          <p14:tracePt t="32661" x="7089775" y="4724400"/>
          <p14:tracePt t="32678" x="7089775" y="4714875"/>
          <p14:tracePt t="32695" x="7099300" y="4705350"/>
          <p14:tracePt t="32711" x="7099300" y="4697413"/>
          <p14:tracePt t="32728" x="7108825" y="4687888"/>
          <p14:tracePt t="32745" x="7108825" y="4679950"/>
          <p14:tracePt t="32761" x="7126288" y="4670425"/>
          <p14:tracePt t="32778" x="7134225" y="4660900"/>
          <p14:tracePt t="32795" x="7143750" y="4652963"/>
          <p14:tracePt t="32811" x="7153275" y="4652963"/>
          <p14:tracePt t="32845" x="7161213" y="4652963"/>
          <p14:tracePt t="32861" x="7170738" y="4652963"/>
          <p14:tracePt t="32878" x="7180263" y="4652963"/>
          <p14:tracePt t="32895" x="7188200" y="4652963"/>
          <p14:tracePt t="32912" x="7197725" y="4652963"/>
          <p14:tracePt t="32928" x="7205663" y="4660900"/>
          <p14:tracePt t="32949" x="7215188" y="4660900"/>
          <p14:tracePt t="32965" x="7215188" y="4670425"/>
          <p14:tracePt t="32978" x="7224713" y="4670425"/>
          <p14:tracePt t="32995" x="7232650" y="4679950"/>
          <p14:tracePt t="33011" x="7251700" y="4679950"/>
          <p14:tracePt t="33045" x="7259638" y="4687888"/>
          <p14:tracePt t="33121" x="7269163" y="4687888"/>
          <p14:tracePt t="33126" x="7277100" y="4697413"/>
          <p14:tracePt t="33152" x="7286625" y="4705350"/>
          <p14:tracePt t="33175" x="7296150" y="4714875"/>
          <p14:tracePt t="33198" x="7304088" y="4714875"/>
          <p14:tracePt t="33206" x="7304088" y="4724400"/>
          <p14:tracePt t="33214" x="7313613" y="4732338"/>
          <p14:tracePt t="33230" x="7313613" y="4741863"/>
          <p14:tracePt t="33248" x="7323138" y="4751388"/>
          <p14:tracePt t="33262" x="7323138" y="4759325"/>
          <p14:tracePt t="33278" x="7323138" y="4768850"/>
          <p14:tracePt t="33295" x="7331075" y="4776788"/>
          <p14:tracePt t="33546" x="7313613" y="4776788"/>
          <p14:tracePt t="33553" x="7304088" y="4776788"/>
          <p14:tracePt t="33562" x="7296150" y="4786313"/>
          <p14:tracePt t="33578" x="7269163" y="4786313"/>
          <p14:tracePt t="33595" x="7232650" y="4795838"/>
          <p14:tracePt t="33612" x="7197725" y="4795838"/>
          <p14:tracePt t="33628" x="7153275" y="4795838"/>
          <p14:tracePt t="33645" x="7108825" y="4795838"/>
          <p14:tracePt t="33662" x="7027863" y="4795838"/>
          <p14:tracePt t="33679" x="6983413" y="4803775"/>
          <p14:tracePt t="33695" x="6965950" y="4803775"/>
          <p14:tracePt t="33748" x="6965950" y="4813300"/>
          <p14:tracePt t="33769" x="6973888" y="4813300"/>
          <p14:tracePt t="33786" x="6983413" y="4813300"/>
          <p14:tracePt t="33794" x="6991350" y="4813300"/>
          <p14:tracePt t="33810" x="7000875" y="4813300"/>
          <p14:tracePt t="33817" x="7010400" y="4813300"/>
          <p14:tracePt t="33829" x="7027863" y="4813300"/>
          <p14:tracePt t="33846" x="7062788" y="4803775"/>
          <p14:tracePt t="33862" x="7108825" y="4803775"/>
          <p14:tracePt t="33879" x="7161213" y="4786313"/>
          <p14:tracePt t="33895" x="7188200" y="4786313"/>
          <p14:tracePt t="33912" x="7205663" y="4786313"/>
          <p14:tracePt t="33928" x="7215188" y="4786313"/>
          <p14:tracePt t="33945" x="7232650" y="4786313"/>
          <p14:tracePt t="33961" x="7232650" y="4776788"/>
          <p14:tracePt t="33996" x="7242175" y="4768850"/>
          <p14:tracePt t="34070" x="7251700" y="4759325"/>
          <p14:tracePt t="34086" x="7259638" y="4759325"/>
          <p14:tracePt t="34095" x="7259638" y="4751388"/>
          <p14:tracePt t="34102" x="7269163" y="4751388"/>
          <p14:tracePt t="34111" x="7269163" y="4741863"/>
          <p14:tracePt t="34128" x="7277100" y="4732338"/>
          <p14:tracePt t="34145" x="7286625" y="4724400"/>
          <p14:tracePt t="34162" x="7304088" y="4714875"/>
          <p14:tracePt t="34212" x="7313613" y="4705350"/>
          <p14:tracePt t="34443" x="7323138" y="4697413"/>
          <p14:tracePt t="34644" x="7323138" y="4687888"/>
          <p14:tracePt t="36834" x="7331075" y="4687888"/>
          <p14:tracePt t="36857" x="7340600" y="4687888"/>
          <p14:tracePt t="36926" x="7340600" y="4679950"/>
          <p14:tracePt t="36949" x="7348538" y="4670425"/>
          <p14:tracePt t="36966" x="7348538" y="4660900"/>
          <p14:tracePt t="36974" x="7358063" y="4660900"/>
          <p14:tracePt t="36982" x="7358063" y="4652963"/>
          <p14:tracePt t="36997" x="7358063" y="4643438"/>
          <p14:tracePt t="37012" x="7367588" y="4633913"/>
          <p14:tracePt t="37046" x="7375525" y="4625975"/>
          <p14:tracePt t="37062" x="7375525" y="4616450"/>
          <p14:tracePt t="37078" x="7385050" y="4608513"/>
          <p14:tracePt t="37095" x="7385050" y="4589463"/>
          <p14:tracePt t="37112" x="7385050" y="4581525"/>
          <p14:tracePt t="37129" x="7385050" y="4572000"/>
          <p14:tracePt t="37146" x="7385050" y="4562475"/>
          <p14:tracePt t="37281" x="7394575" y="4562475"/>
          <p14:tracePt t="37305" x="7394575" y="4572000"/>
          <p14:tracePt t="37315" x="7402513" y="4572000"/>
          <p14:tracePt t="37321" x="7402513" y="4581525"/>
          <p14:tracePt t="37329" x="7402513" y="4589463"/>
          <p14:tracePt t="37352" x="7412038" y="4598988"/>
          <p14:tracePt t="37363" x="7419975" y="4598988"/>
          <p14:tracePt t="37379" x="7419975" y="4608513"/>
          <p14:tracePt t="37483" x="7419975" y="4616450"/>
          <p14:tracePt t="37506" x="7429500" y="4625975"/>
          <p14:tracePt t="37553" x="7429500" y="4633913"/>
          <p14:tracePt t="37762" x="7429500" y="4625975"/>
          <p14:tracePt t="37769" x="7429500" y="4616450"/>
          <p14:tracePt t="37791" x="7429500" y="4608513"/>
          <p14:tracePt t="37807" x="7439025" y="4589463"/>
          <p14:tracePt t="37816" x="7446963" y="4589463"/>
          <p14:tracePt t="37829" x="7456488" y="4572000"/>
          <p14:tracePt t="37846" x="7473950" y="4545013"/>
          <p14:tracePt t="37863" x="7537450" y="4491038"/>
          <p14:tracePt t="37879" x="7581900" y="4438650"/>
          <p14:tracePt t="37896" x="7634288" y="4384675"/>
          <p14:tracePt t="37913" x="7697788" y="4322763"/>
          <p14:tracePt t="37929" x="7759700" y="4251325"/>
          <p14:tracePt t="37946" x="7813675" y="4205288"/>
          <p14:tracePt t="37963" x="7858125" y="4152900"/>
          <p14:tracePt t="37979" x="7867650" y="4143375"/>
          <p14:tracePt t="37996" x="7867650" y="4125913"/>
          <p14:tracePt t="38013" x="7867650" y="4116388"/>
          <p14:tracePt t="38029" x="7867650" y="4108450"/>
          <p14:tracePt t="38046" x="7867650" y="4089400"/>
          <p14:tracePt t="38063" x="7867650" y="4071938"/>
          <p14:tracePt t="38079" x="7875588" y="4044950"/>
          <p14:tracePt t="38095" x="7875588" y="4037013"/>
          <p14:tracePt t="38112" x="7875588" y="4010025"/>
          <p14:tracePt t="38129" x="7867650" y="3983038"/>
          <p14:tracePt t="38146" x="7848600" y="3956050"/>
          <p14:tracePt t="38163" x="7840663" y="3902075"/>
          <p14:tracePt t="38179" x="7813675" y="3848100"/>
          <p14:tracePt t="38196" x="7804150" y="3803650"/>
          <p14:tracePt t="38213" x="7796213" y="3768725"/>
          <p14:tracePt t="38229" x="7777163" y="3732213"/>
          <p14:tracePt t="38246" x="7769225" y="3687763"/>
          <p14:tracePt t="38263" x="7751763" y="3652838"/>
          <p14:tracePt t="38279" x="7732713" y="3571875"/>
          <p14:tracePt t="38296" x="7715250" y="3509963"/>
          <p14:tracePt t="38313" x="7705725" y="3446463"/>
          <p14:tracePt t="38329" x="7688263" y="3384550"/>
          <p14:tracePt t="38346" x="7670800" y="3313113"/>
          <p14:tracePt t="38363" x="7661275" y="3259138"/>
          <p14:tracePt t="38379" x="7661275" y="3179763"/>
          <p14:tracePt t="38396" x="7661275" y="3125788"/>
          <p14:tracePt t="38413" x="7670800" y="3089275"/>
          <p14:tracePt t="38429" x="7680325" y="3044825"/>
          <p14:tracePt t="38446" x="7680325" y="3027363"/>
          <p14:tracePt t="38462" x="7680325" y="3000375"/>
          <p14:tracePt t="38479" x="7680325" y="2973388"/>
          <p14:tracePt t="38496" x="7697788" y="2938463"/>
          <p14:tracePt t="38513" x="7705725" y="2919413"/>
          <p14:tracePt t="38529" x="7715250" y="2884488"/>
          <p14:tracePt t="38546" x="7724775" y="2857500"/>
          <p14:tracePt t="38563" x="7724775" y="2822575"/>
          <p14:tracePt t="38579" x="7732713" y="2795588"/>
          <p14:tracePt t="38597" x="7751763" y="2732088"/>
          <p14:tracePt t="38613" x="7759700" y="2687638"/>
          <p14:tracePt t="38630" x="7777163" y="2633663"/>
          <p14:tracePt t="38646" x="7777163" y="2581275"/>
          <p14:tracePt t="38663" x="7786688" y="2527300"/>
          <p14:tracePt t="38679" x="7786688" y="2500313"/>
          <p14:tracePt t="38696" x="7786688" y="2490788"/>
          <p14:tracePt t="38713" x="7786688" y="2482850"/>
          <p14:tracePt t="38836" x="7796213" y="2482850"/>
          <p14:tracePt t="38852" x="7796213" y="2490788"/>
          <p14:tracePt t="38859" x="7796213" y="2500313"/>
          <p14:tracePt t="38875" x="7796213" y="2509838"/>
          <p14:tracePt t="38884" x="7796213" y="2517775"/>
          <p14:tracePt t="38898" x="7796213" y="2527300"/>
          <p14:tracePt t="38913" x="7796213" y="2554288"/>
          <p14:tracePt t="38929" x="7804150" y="2589213"/>
          <p14:tracePt t="38946" x="7804150" y="2625725"/>
          <p14:tracePt t="38963" x="7804150" y="2660650"/>
          <p14:tracePt t="38979" x="7813675" y="2697163"/>
          <p14:tracePt t="38996" x="7813675" y="2724150"/>
          <p14:tracePt t="39013" x="7823200" y="2768600"/>
          <p14:tracePt t="39029" x="7840663" y="2822575"/>
          <p14:tracePt t="39046" x="7848600" y="2867025"/>
          <p14:tracePt t="39063" x="7858125" y="2911475"/>
          <p14:tracePt t="39079" x="7858125" y="2965450"/>
          <p14:tracePt t="39096" x="7867650" y="3009900"/>
          <p14:tracePt t="39112" x="7867650" y="3054350"/>
          <p14:tracePt t="39129" x="7867650" y="3116263"/>
          <p14:tracePt t="39146" x="7885113" y="3152775"/>
          <p14:tracePt t="39163" x="7894638" y="3187700"/>
          <p14:tracePt t="39180" x="7902575" y="3214688"/>
          <p14:tracePt t="39196" x="7912100" y="3251200"/>
          <p14:tracePt t="39213" x="7912100" y="3286125"/>
          <p14:tracePt t="39230" x="7912100" y="3313113"/>
          <p14:tracePt t="39246" x="7912100" y="3384550"/>
          <p14:tracePt t="39263" x="7912100" y="3419475"/>
          <p14:tracePt t="39280" x="7912100" y="3446463"/>
          <p14:tracePt t="39296" x="7894638" y="3490913"/>
          <p14:tracePt t="39300" x="7894638" y="3500438"/>
          <p14:tracePt t="39313" x="7894638" y="3517900"/>
          <p14:tracePt t="39330" x="7885113" y="3544888"/>
          <p14:tracePt t="39346" x="7875588" y="3562350"/>
          <p14:tracePt t="39363" x="7858125" y="3589338"/>
          <p14:tracePt t="39379" x="7848600" y="3608388"/>
          <p14:tracePt t="39396" x="7840663" y="3616325"/>
          <p14:tracePt t="39413" x="7840663" y="3625850"/>
          <p14:tracePt t="39430" x="7823200" y="3633788"/>
          <p14:tracePt t="39447" x="7813675" y="3652838"/>
          <p14:tracePt t="39480" x="7804150" y="3670300"/>
          <p14:tracePt t="39496" x="7796213" y="3679825"/>
          <p14:tracePt t="39513" x="7786688" y="3687763"/>
          <p14:tracePt t="39530" x="7786688" y="3697288"/>
          <p14:tracePt t="39547" x="7777163" y="3714750"/>
          <p14:tracePt t="39563" x="7769225" y="3724275"/>
          <p14:tracePt t="39580" x="7759700" y="3741738"/>
          <p14:tracePt t="39596" x="7751763" y="3759200"/>
          <p14:tracePt t="39613" x="7742238" y="3776663"/>
          <p14:tracePt t="39630" x="7742238" y="3786188"/>
          <p14:tracePt t="39647" x="7742238" y="3803650"/>
          <p14:tracePt t="39663" x="7732713" y="3803650"/>
          <p14:tracePt t="39680" x="7732713" y="3813175"/>
          <p14:tracePt t="39696" x="7732713" y="3822700"/>
          <p14:tracePt t="39713" x="7732713" y="3840163"/>
          <p14:tracePt t="39730" x="7732713" y="3848100"/>
          <p14:tracePt t="39746" x="7732713" y="3857625"/>
          <p14:tracePt t="39763" x="7732713" y="3894138"/>
          <p14:tracePt t="39780" x="7732713" y="3902075"/>
          <p14:tracePt t="39796" x="7732713" y="3911600"/>
          <p14:tracePt t="39813" x="7724775" y="3929063"/>
          <p14:tracePt t="39830" x="7724775" y="3938588"/>
          <p14:tracePt t="39846" x="7724775" y="3965575"/>
          <p14:tracePt t="39863" x="7724775" y="3983038"/>
          <p14:tracePt t="39880" x="7705725" y="4027488"/>
          <p14:tracePt t="39896" x="7705725" y="4044950"/>
          <p14:tracePt t="39913" x="7697788" y="4071938"/>
          <p14:tracePt t="39930" x="7688263" y="4089400"/>
          <p14:tracePt t="39946" x="7688263" y="4108450"/>
          <p14:tracePt t="39963" x="7670800" y="4125913"/>
          <p14:tracePt t="39980" x="7670800" y="4133850"/>
          <p14:tracePt t="39996" x="7661275" y="4160838"/>
          <p14:tracePt t="40013" x="7661275" y="4170363"/>
          <p14:tracePt t="40030" x="7661275" y="4179888"/>
          <p14:tracePt t="40047" x="7661275" y="4187825"/>
          <p14:tracePt t="40063" x="7653338" y="4197350"/>
          <p14:tracePt t="40079" x="7643813" y="4214813"/>
          <p14:tracePt t="40096" x="7643813" y="4224338"/>
          <p14:tracePt t="40113" x="7634288" y="4241800"/>
          <p14:tracePt t="40130" x="7634288" y="4251325"/>
          <p14:tracePt t="40405" x="7626350" y="4241800"/>
          <p14:tracePt t="40421" x="7626350" y="4232275"/>
          <p14:tracePt t="40437" x="7616825" y="4224338"/>
          <p14:tracePt t="40453" x="7608888" y="4214813"/>
          <p14:tracePt t="40460" x="7608888" y="4205288"/>
          <p14:tracePt t="40476" x="7599363" y="4197350"/>
          <p14:tracePt t="40491" x="7599363" y="4187825"/>
          <p14:tracePt t="40500" x="7589838" y="4187825"/>
          <p14:tracePt t="40513" x="7589838" y="4179888"/>
          <p14:tracePt t="40530" x="7572375" y="4160838"/>
          <p14:tracePt t="40547" x="7562850" y="4143375"/>
          <p14:tracePt t="40563" x="7554913" y="4116388"/>
          <p14:tracePt t="40580" x="7545388" y="4089400"/>
          <p14:tracePt t="40597" x="7527925" y="4071938"/>
          <p14:tracePt t="40613" x="7518400" y="4027488"/>
          <p14:tracePt t="40630" x="7510463" y="3990975"/>
          <p14:tracePt t="40647" x="7510463" y="3983038"/>
          <p14:tracePt t="40663" x="7500938" y="3965575"/>
          <p14:tracePt t="40680" x="7491413" y="3946525"/>
          <p14:tracePt t="40697" x="7491413" y="3938588"/>
          <p14:tracePt t="40713" x="7491413" y="3929063"/>
          <p14:tracePt t="40730" x="7483475" y="3919538"/>
          <p14:tracePt t="40747" x="7483475" y="3902075"/>
          <p14:tracePt t="40763" x="7483475" y="3894138"/>
          <p14:tracePt t="40780" x="7483475" y="3884613"/>
          <p14:tracePt t="40797" x="7483475" y="3875088"/>
          <p14:tracePt t="40813" x="7483475" y="3857625"/>
          <p14:tracePt t="40830" x="7483475" y="3840163"/>
          <p14:tracePt t="40847" x="7483475" y="3822700"/>
          <p14:tracePt t="40863" x="7483475" y="3786188"/>
          <p14:tracePt t="40880" x="7483475" y="3759200"/>
          <p14:tracePt t="40897" x="7483475" y="3714750"/>
          <p14:tracePt t="40913" x="7483475" y="3697288"/>
          <p14:tracePt t="40931" x="7483475" y="3670300"/>
          <p14:tracePt t="40947" x="7483475" y="3660775"/>
          <p14:tracePt t="40963" x="7483475" y="3643313"/>
          <p14:tracePt t="40980" x="7483475" y="3633788"/>
          <p14:tracePt t="40997" x="7483475" y="3625850"/>
          <p14:tracePt t="41013" x="7483475" y="3608388"/>
          <p14:tracePt t="41031" x="7483475" y="3598863"/>
          <p14:tracePt t="41047" x="7483475" y="3589338"/>
          <p14:tracePt t="41063" x="7483475" y="3571875"/>
          <p14:tracePt t="41079" x="7483475" y="3562350"/>
          <p14:tracePt t="41096" x="7483475" y="3554413"/>
          <p14:tracePt t="41113" x="7483475" y="3544888"/>
          <p14:tracePt t="41130" x="7483475" y="3536950"/>
          <p14:tracePt t="41147" x="7483475" y="3527425"/>
          <p14:tracePt t="41163" x="7483475" y="3517900"/>
          <p14:tracePt t="41271" x="7483475" y="3509963"/>
          <p14:tracePt t="41287" x="7483475" y="3500438"/>
          <p14:tracePt t="41296" x="7491413" y="3500438"/>
          <p14:tracePt t="41396" x="7500938" y="3500438"/>
          <p14:tracePt t="41411" x="7500938" y="3509963"/>
          <p14:tracePt t="41419" x="7510463" y="3509963"/>
          <p14:tracePt t="41430" x="7510463" y="3517900"/>
          <p14:tracePt t="41447" x="7518400" y="3536950"/>
          <p14:tracePt t="41464" x="7537450" y="3554413"/>
          <p14:tracePt t="41481" x="7545388" y="3589338"/>
          <p14:tracePt t="41497" x="7554913" y="3625850"/>
          <p14:tracePt t="41514" x="7554913" y="3670300"/>
          <p14:tracePt t="41530" x="7545388" y="3714750"/>
          <p14:tracePt t="41547" x="7500938" y="3776663"/>
          <p14:tracePt t="41563" x="7446963" y="3840163"/>
          <p14:tracePt t="41581" x="7304088" y="3919538"/>
          <p14:tracePt t="41597" x="7251700" y="3946525"/>
          <p14:tracePt t="41613" x="7010400" y="4027488"/>
          <p14:tracePt t="41630" x="6786563" y="4071938"/>
          <p14:tracePt t="41647" x="6510338" y="4098925"/>
          <p14:tracePt t="41664" x="6205538" y="4108450"/>
          <p14:tracePt t="41680" x="5956300" y="4116388"/>
          <p14:tracePt t="41697" x="5697538" y="4108450"/>
          <p14:tracePt t="41713" x="5572125" y="4089400"/>
          <p14:tracePt t="41730" x="5491163" y="4062413"/>
          <p14:tracePt t="41747" x="5456238" y="4054475"/>
          <p14:tracePt t="41764" x="5411788" y="4044950"/>
          <p14:tracePt t="41780" x="5375275" y="4027488"/>
          <p14:tracePt t="41784" x="5348288" y="4017963"/>
          <p14:tracePt t="41797" x="5322888" y="4010025"/>
          <p14:tracePt t="41813" x="5214938" y="3973513"/>
          <p14:tracePt t="41830" x="5180013" y="3965575"/>
          <p14:tracePt t="41847" x="5160963" y="3956050"/>
          <p14:tracePt t="41864" x="5153025" y="3938588"/>
          <p14:tracePt t="41880" x="5133975" y="3929063"/>
          <p14:tracePt t="41897" x="5116513" y="3894138"/>
          <p14:tracePt t="41914" x="5062538" y="3840163"/>
          <p14:tracePt t="41930" x="5027613" y="3795713"/>
          <p14:tracePt t="41947" x="4983163" y="3759200"/>
          <p14:tracePt t="41964" x="4946650" y="3714750"/>
          <p14:tracePt t="41980" x="4902200" y="3679825"/>
          <p14:tracePt t="41997" x="4867275" y="3652838"/>
          <p14:tracePt t="42013" x="4813300" y="3608388"/>
          <p14:tracePt t="42030" x="4776788" y="3581400"/>
          <p14:tracePt t="42047" x="4759325" y="3562350"/>
          <p14:tracePt t="42064" x="4732338" y="3536950"/>
          <p14:tracePt t="42080" x="4705350" y="3509963"/>
          <p14:tracePt t="42096" x="4679950" y="3473450"/>
          <p14:tracePt t="42113" x="4633913" y="3429000"/>
          <p14:tracePt t="42130" x="4572000" y="3375025"/>
          <p14:tracePt t="42147" x="4537075" y="3340100"/>
          <p14:tracePt t="42163" x="4500563" y="3313113"/>
          <p14:tracePt t="42180" x="4465638" y="3286125"/>
          <p14:tracePt t="42197" x="4446588" y="3276600"/>
          <p14:tracePt t="42285" x="4446588" y="3268663"/>
          <p14:tracePt t="42409" x="4438650" y="3276600"/>
          <p14:tracePt t="42417" x="4419600" y="3295650"/>
          <p14:tracePt t="42430" x="4340225" y="3348038"/>
          <p14:tracePt t="42447" x="4259263" y="3384550"/>
          <p14:tracePt t="42464" x="4037013" y="3455988"/>
          <p14:tracePt t="42480" x="3822700" y="3482975"/>
          <p14:tracePt t="42497" x="3633788" y="3490913"/>
          <p14:tracePt t="42514" x="3429000" y="3500438"/>
          <p14:tracePt t="42530" x="3224213" y="3500438"/>
          <p14:tracePt t="42547" x="3000375" y="3500438"/>
          <p14:tracePt t="42564" x="2509838" y="3438525"/>
          <p14:tracePt t="42580" x="2098675" y="3402013"/>
          <p14:tracePt t="42597" x="1795463" y="3330575"/>
          <p14:tracePt t="42614" x="1598613" y="3295650"/>
          <p14:tracePt t="42630" x="1500188" y="3259138"/>
          <p14:tracePt t="42647" x="1455738" y="3241675"/>
          <p14:tracePt t="42664" x="1446213" y="3241675"/>
          <p14:tracePt t="42687" x="1446213" y="3232150"/>
          <p14:tracePt t="42709" x="1446213" y="3224213"/>
          <p14:tracePt t="42717" x="1438275" y="3224213"/>
          <p14:tracePt t="42730" x="1438275" y="3214688"/>
          <p14:tracePt t="42747" x="1438275" y="3205163"/>
          <p14:tracePt t="42764" x="1428750" y="3197225"/>
          <p14:tracePt t="42780" x="1411288" y="3179763"/>
          <p14:tracePt t="42797" x="1401763" y="3170238"/>
          <p14:tracePt t="42814" x="1393825" y="3152775"/>
          <p14:tracePt t="42830" x="1374775" y="3143250"/>
          <p14:tracePt t="42847" x="1374775" y="3133725"/>
          <p14:tracePt t="42927" x="1384300" y="3133725"/>
          <p14:tracePt t="42942" x="1393825" y="3133725"/>
          <p14:tracePt t="42958" x="1411288" y="3143250"/>
          <p14:tracePt t="42966" x="1438275" y="3152775"/>
          <p14:tracePt t="42980" x="1536700" y="3197225"/>
          <p14:tracePt t="42997" x="1670050" y="3241675"/>
          <p14:tracePt t="43013" x="1866900" y="3313113"/>
          <p14:tracePt t="43030" x="2170113" y="3411538"/>
          <p14:tracePt t="43047" x="2608263" y="3554413"/>
          <p14:tracePt t="43065" x="3241675" y="3894138"/>
          <p14:tracePt t="43081" x="3776663" y="4152900"/>
          <p14:tracePt t="43097" x="4330700" y="4384675"/>
          <p14:tracePt t="43113" x="4894263" y="4660900"/>
          <p14:tracePt t="43130" x="5313363" y="4884738"/>
          <p14:tracePt t="43147" x="5715000" y="5037138"/>
          <p14:tracePt t="43164" x="5956300" y="5116513"/>
          <p14:tracePt t="43181" x="6170613" y="5205413"/>
          <p14:tracePt t="43197" x="6224588" y="5214938"/>
          <p14:tracePt t="43214" x="6330950" y="5251450"/>
          <p14:tracePt t="43231" x="6375400" y="5259388"/>
          <p14:tracePt t="43247" x="6429375" y="5276850"/>
          <p14:tracePt t="43264" x="6473825" y="5286375"/>
          <p14:tracePt t="43281" x="6527800" y="5303838"/>
          <p14:tracePt t="43297" x="6616700" y="5330825"/>
          <p14:tracePt t="43314" x="6670675" y="5357813"/>
          <p14:tracePt t="43330" x="6724650" y="5375275"/>
          <p14:tracePt t="43347" x="6823075" y="5419725"/>
          <p14:tracePt t="43364" x="6946900" y="5446713"/>
          <p14:tracePt t="43380" x="7089775" y="5483225"/>
          <p14:tracePt t="43397" x="7215188" y="5491163"/>
          <p14:tracePt t="43414" x="7286625" y="5491163"/>
          <p14:tracePt t="43431" x="7296150" y="5483225"/>
          <p14:tracePt t="43447" x="7296150" y="5465763"/>
          <p14:tracePt t="43464" x="7296150" y="5438775"/>
          <p14:tracePt t="43481" x="7286625" y="5402263"/>
          <p14:tracePt t="43497" x="7296150" y="5348288"/>
          <p14:tracePt t="43515" x="7313613" y="5259388"/>
          <p14:tracePt t="43531" x="7331075" y="5205413"/>
          <p14:tracePt t="43547" x="7348538" y="5160963"/>
          <p14:tracePt t="43564" x="7358063" y="5116513"/>
          <p14:tracePt t="43581" x="7358063" y="5099050"/>
          <p14:tracePt t="43597" x="7358063" y="5081588"/>
          <p14:tracePt t="43614" x="7358063" y="5037138"/>
          <p14:tracePt t="43631" x="7358063" y="5027613"/>
          <p14:tracePt t="43647" x="7358063" y="4973638"/>
          <p14:tracePt t="43664" x="7358063" y="4938713"/>
          <p14:tracePt t="43681" x="7348538" y="4902200"/>
          <p14:tracePt t="43697" x="7340600" y="4857750"/>
          <p14:tracePt t="43715" x="7323138" y="4803775"/>
          <p14:tracePt t="43731" x="7323138" y="4786313"/>
          <p14:tracePt t="43747" x="7323138" y="4776788"/>
          <p14:tracePt t="43764" x="7323138" y="4751388"/>
          <p14:tracePt t="43781" x="7323138" y="4732338"/>
          <p14:tracePt t="43797" x="7323138" y="4724400"/>
          <p14:tracePt t="43814" x="7323138" y="4705350"/>
          <p14:tracePt t="43831" x="7323138" y="4687888"/>
          <p14:tracePt t="43847" x="7323138" y="4679950"/>
          <p14:tracePt t="43864" x="7331075" y="4670425"/>
          <p14:tracePt t="43880" x="7331075" y="4660900"/>
          <p14:tracePt t="43914" x="7331075" y="4652963"/>
          <p14:tracePt t="43971" x="7331075" y="4643438"/>
          <p14:tracePt t="44009" x="7331075" y="4633913"/>
          <p14:tracePt t="44071" x="7340600" y="4625975"/>
          <p14:tracePt t="44162" x="7340600" y="4616450"/>
          <p14:tracePt t="44258" x="7340600" y="4608513"/>
          <p14:tracePt t="44319" x="7340600" y="4598988"/>
          <p14:tracePt t="44327" x="7348538" y="4598988"/>
          <p14:tracePt t="44744" x="7323138" y="4608513"/>
          <p14:tracePt t="44752" x="7304088" y="4608513"/>
          <p14:tracePt t="44764" x="7286625" y="4608513"/>
          <p14:tracePt t="44781" x="7188200" y="4608513"/>
          <p14:tracePt t="44797" x="6973888" y="4598988"/>
          <p14:tracePt t="44814" x="6786563" y="4554538"/>
          <p14:tracePt t="44831" x="6589713" y="4500563"/>
          <p14:tracePt t="44848" x="6384925" y="4438650"/>
          <p14:tracePt t="44864" x="6188075" y="4394200"/>
          <p14:tracePt t="44881" x="6045200" y="4348163"/>
          <p14:tracePt t="44898" x="5884863" y="4295775"/>
          <p14:tracePt t="44914" x="5661025" y="4232275"/>
          <p14:tracePt t="44931" x="5545138" y="4205288"/>
          <p14:tracePt t="44948" x="5483225" y="4187825"/>
          <p14:tracePt t="44964" x="5429250" y="4179888"/>
          <p14:tracePt t="44981" x="5394325" y="4160838"/>
          <p14:tracePt t="44998" x="5384800" y="4160838"/>
          <p14:tracePt t="45015" x="5367338" y="4152900"/>
          <p14:tracePt t="45048" x="5357813" y="4152900"/>
          <p14:tracePt t="45106" x="5340350" y="4152900"/>
          <p14:tracePt t="45115" x="5313363" y="4152900"/>
          <p14:tracePt t="45122" x="5276850" y="4152900"/>
          <p14:tracePt t="45131" x="5232400" y="4152900"/>
          <p14:tracePt t="45147" x="5081588" y="4152900"/>
          <p14:tracePt t="45164" x="4938713" y="4143375"/>
          <p14:tracePt t="45181" x="4867275" y="4143375"/>
          <p14:tracePt t="45198" x="4840288" y="4143375"/>
          <p14:tracePt t="45293" x="4830763" y="4133850"/>
          <p14:tracePt t="45348" x="4830763" y="4125913"/>
          <p14:tracePt t="45394" x="4822825" y="4125913"/>
          <p14:tracePt t="45401" x="4822825" y="4116388"/>
          <p14:tracePt t="45448" x="4822825" y="4108450"/>
          <p14:tracePt t="45456" x="4813300" y="4108450"/>
          <p14:tracePt t="45471" x="4813300" y="4098925"/>
          <p14:tracePt t="45493" x="4813300" y="4089400"/>
          <p14:tracePt t="45556" x="4813300" y="4081463"/>
          <p14:tracePt t="45609" x="4803775" y="4081463"/>
          <p14:tracePt t="45633" x="4803775" y="4071938"/>
          <p14:tracePt t="45711" x="4803775" y="4062413"/>
          <p14:tracePt t="45773" x="4795838" y="4062413"/>
          <p14:tracePt t="45811" x="4786313" y="4062413"/>
          <p14:tracePt t="45827" x="4776788" y="4062413"/>
          <p14:tracePt t="45841" x="4768850" y="4071938"/>
          <p14:tracePt t="45857" x="4759325" y="4071938"/>
          <p14:tracePt t="45867" x="4751388" y="4071938"/>
          <p14:tracePt t="45883" x="4741863" y="4071938"/>
          <p14:tracePt t="45898" x="4724400" y="4089400"/>
          <p14:tracePt t="45915" x="4687888" y="4089400"/>
          <p14:tracePt t="45931" x="4652963" y="4089400"/>
          <p14:tracePt t="45948" x="4616450" y="4098925"/>
          <p14:tracePt t="45965" x="4581525" y="4108450"/>
          <p14:tracePt t="45981" x="4545013" y="4108450"/>
          <p14:tracePt t="45998" x="4527550" y="4108450"/>
          <p14:tracePt t="46015" x="4500563" y="4108450"/>
          <p14:tracePt t="46031" x="4491038" y="4116388"/>
          <p14:tracePt t="46048" x="4483100" y="4116388"/>
          <p14:tracePt t="46065" x="4473575" y="4125913"/>
          <p14:tracePt t="46081" x="4429125" y="4133850"/>
          <p14:tracePt t="46097" x="4402138" y="4133850"/>
          <p14:tracePt t="46114" x="4357688" y="4143375"/>
          <p14:tracePt t="46131" x="4322763" y="4143375"/>
          <p14:tracePt t="46148" x="4295775" y="4152900"/>
          <p14:tracePt t="46165" x="4286250" y="4160838"/>
          <p14:tracePt t="46181" x="4268788" y="4160838"/>
          <p14:tracePt t="46198" x="4259263" y="4160838"/>
          <p14:tracePt t="46215" x="4251325" y="4170363"/>
          <p14:tracePt t="46231" x="4232275" y="4170363"/>
          <p14:tracePt t="46248" x="4187825" y="4179888"/>
          <p14:tracePt t="46265" x="4152900" y="4187825"/>
          <p14:tracePt t="46281" x="4125913" y="4187825"/>
          <p14:tracePt t="46285" x="4116388" y="4187825"/>
          <p14:tracePt t="46298" x="4108450" y="4187825"/>
          <p14:tracePt t="46315" x="4098925" y="4187825"/>
          <p14:tracePt t="46367" x="4089400" y="4187825"/>
          <p14:tracePt t="46375" x="4081463" y="4187825"/>
          <p14:tracePt t="46384" x="4062413" y="4187825"/>
          <p14:tracePt t="46398" x="4017963" y="4187825"/>
          <p14:tracePt t="46415" x="3990975" y="4187825"/>
          <p14:tracePt t="46431" x="3973513" y="4179888"/>
          <p14:tracePt t="46448" x="3956050" y="4179888"/>
          <p14:tracePt t="46465" x="3956050" y="4170363"/>
          <p14:tracePt t="46481" x="3946525" y="4170363"/>
          <p14:tracePt t="46515" x="3938588" y="4160838"/>
          <p14:tracePt t="46531" x="3929063" y="4152900"/>
          <p14:tracePt t="46548" x="3911600" y="4152900"/>
          <p14:tracePt t="46565" x="3894138" y="4143375"/>
          <p14:tracePt t="46581" x="3875088" y="4133850"/>
          <p14:tracePt t="46599" x="3830638" y="4125913"/>
          <p14:tracePt t="46615" x="3795713" y="4125913"/>
          <p14:tracePt t="46631" x="3768725" y="4125913"/>
          <p14:tracePt t="46648" x="3705225" y="4125913"/>
          <p14:tracePt t="46665" x="3652838" y="4116388"/>
          <p14:tracePt t="46681" x="3608388" y="4108450"/>
          <p14:tracePt t="46698" x="3571875" y="4098925"/>
          <p14:tracePt t="46715" x="3562350" y="4098925"/>
          <p14:tracePt t="46731" x="3554413" y="4098925"/>
          <p14:tracePt t="46785" x="3536950" y="4089400"/>
          <p14:tracePt t="46793" x="3517900" y="4089400"/>
          <p14:tracePt t="46801" x="3509963" y="4089400"/>
          <p14:tracePt t="46815" x="3482975" y="4089400"/>
          <p14:tracePt t="46831" x="3411538" y="4071938"/>
          <p14:tracePt t="46848" x="3357563" y="4071938"/>
          <p14:tracePt t="46865" x="3340100" y="4062413"/>
          <p14:tracePt t="46881" x="3330575" y="4062413"/>
          <p14:tracePt t="46956" x="3330575" y="4054475"/>
          <p14:tracePt t="46964" x="3322638" y="4054475"/>
          <p14:tracePt t="46971" x="3313113" y="4044950"/>
          <p14:tracePt t="47001" x="3303588" y="4037013"/>
          <p14:tracePt t="47018" x="3303588" y="4027488"/>
          <p14:tracePt t="47026" x="3295650" y="4027488"/>
          <p14:tracePt t="47034" x="3295650" y="4017963"/>
          <p14:tracePt t="47049" x="3286125" y="4017963"/>
          <p14:tracePt t="47065" x="3268663" y="3990975"/>
          <p14:tracePt t="47081" x="3251200" y="3983038"/>
          <p14:tracePt t="47098" x="3232150" y="3973513"/>
          <p14:tracePt t="47114" x="3224213" y="3965575"/>
          <p14:tracePt t="47131" x="3224213" y="3956050"/>
          <p14:tracePt t="47148" x="3224213" y="3938588"/>
          <p14:tracePt t="47164" x="3214688" y="3929063"/>
          <p14:tracePt t="47181" x="3205163" y="3911600"/>
          <p14:tracePt t="47198" x="3197225" y="3894138"/>
          <p14:tracePt t="47215" x="3197225" y="3884613"/>
          <p14:tracePt t="47231" x="3187700" y="3875088"/>
          <p14:tracePt t="47248" x="3187700" y="3857625"/>
          <p14:tracePt t="47265" x="3187700" y="3830638"/>
          <p14:tracePt t="47281" x="3179763" y="3813175"/>
          <p14:tracePt t="47298" x="3179763" y="3795713"/>
          <p14:tracePt t="47315" x="3170238" y="3786188"/>
          <p14:tracePt t="47331" x="3170238" y="3776663"/>
          <p14:tracePt t="47349" x="3170238" y="3768725"/>
          <p14:tracePt t="47381" x="3170238" y="3759200"/>
          <p14:tracePt t="47398" x="3160713" y="3759200"/>
          <p14:tracePt t="47452" x="3160713" y="3751263"/>
          <p14:tracePt t="47473" x="3160713" y="3741738"/>
          <p14:tracePt t="47489" x="3160713" y="3732213"/>
          <p14:tracePt t="47528" x="3160713" y="3724275"/>
          <p14:tracePt t="48811" x="3170238" y="3724275"/>
          <p14:tracePt t="48819" x="3179763" y="3724275"/>
          <p14:tracePt t="48836" x="3187700" y="3714750"/>
          <p14:tracePt t="48852" x="3197225" y="3714750"/>
          <p14:tracePt t="48867" x="3205163" y="3714750"/>
          <p14:tracePt t="48882" x="3214688" y="3714750"/>
          <p14:tracePt t="48898" x="3224213" y="3714750"/>
          <p14:tracePt t="48915" x="3232150" y="3714750"/>
          <p14:tracePt t="48932" x="3251200" y="3714750"/>
          <p14:tracePt t="48948" x="3276600" y="3714750"/>
          <p14:tracePt t="48965" x="3295650" y="3714750"/>
          <p14:tracePt t="48982" x="3313113" y="3724275"/>
          <p14:tracePt t="48999" x="3322638" y="3724275"/>
          <p14:tracePt t="49015" x="3330575" y="3732213"/>
          <p14:tracePt t="49032" x="3348038" y="3741738"/>
          <p14:tracePt t="49048" x="3357563" y="3741738"/>
          <p14:tracePt t="49065" x="3367088" y="3751263"/>
          <p14:tracePt t="49082" x="3375025" y="3751263"/>
          <p14:tracePt t="49129" x="3375025" y="3759200"/>
          <p14:tracePt t="49146" x="3375025" y="3768725"/>
          <p14:tracePt t="49175" x="3375025" y="3776663"/>
          <p14:tracePt t="49190" x="3367088" y="3786188"/>
          <p14:tracePt t="49213" x="3357563" y="3786188"/>
          <p14:tracePt t="49229" x="3348038" y="3795713"/>
          <p14:tracePt t="49237" x="3348038" y="3803650"/>
          <p14:tracePt t="49249" x="3340100" y="3803650"/>
          <p14:tracePt t="49265" x="3330575" y="3813175"/>
          <p14:tracePt t="49282" x="3322638" y="3813175"/>
          <p14:tracePt t="49299" x="3313113" y="3822700"/>
          <p14:tracePt t="49315" x="3303588" y="3822700"/>
          <p14:tracePt t="49332" x="3295650" y="3822700"/>
          <p14:tracePt t="49349" x="3286125" y="3822700"/>
          <p14:tracePt t="49365" x="3276600" y="3822700"/>
          <p14:tracePt t="49461" x="3276600" y="3830638"/>
          <p14:tracePt t="49477" x="3276600" y="3840163"/>
          <p14:tracePt t="49485" x="3268663" y="3840163"/>
          <p14:tracePt t="49556" x="3259138" y="3848100"/>
          <p14:tracePt t="49577" x="3251200" y="3857625"/>
          <p14:tracePt t="49601" x="3251200" y="3867150"/>
          <p14:tracePt t="49609" x="3251200" y="3875088"/>
          <p14:tracePt t="49616" x="3241675" y="3875088"/>
          <p14:tracePt t="49632" x="3241675" y="3884613"/>
          <p14:tracePt t="49649" x="3241675" y="3894138"/>
          <p14:tracePt t="49665" x="3232150" y="3902075"/>
          <p14:tracePt t="49682" x="3232150" y="3911600"/>
          <p14:tracePt t="49763" x="3224213" y="3911600"/>
          <p14:tracePt t="49793" x="3224213" y="3902075"/>
          <p14:tracePt t="49826" x="3224213" y="3894138"/>
          <p14:tracePt t="49863" x="3214688" y="3894138"/>
          <p14:tracePt t="49871" x="3214688" y="3884613"/>
          <p14:tracePt t="49903" x="3214688" y="3875088"/>
          <p14:tracePt t="49918" x="3214688" y="3867150"/>
          <p14:tracePt t="49926" x="3205163" y="3867150"/>
          <p14:tracePt t="49958" x="3205163" y="3857625"/>
          <p14:tracePt t="49996" x="3205163" y="3848100"/>
          <p14:tracePt t="50003" x="3197225" y="3848100"/>
          <p14:tracePt t="50034" x="3197225" y="3840163"/>
          <p14:tracePt t="50042" x="3187700" y="3840163"/>
          <p14:tracePt t="50165" x="3197225" y="3840163"/>
          <p14:tracePt t="50196" x="3205163" y="3840163"/>
          <p14:tracePt t="50202" x="3205163" y="3848100"/>
          <p14:tracePt t="50215" x="3214688" y="3848100"/>
          <p14:tracePt t="50232" x="3232150" y="3857625"/>
          <p14:tracePt t="50249" x="3251200" y="3875088"/>
          <p14:tracePt t="50265" x="3313113" y="3938588"/>
          <p14:tracePt t="50282" x="3367088" y="3983038"/>
          <p14:tracePt t="50299" x="3411538" y="4017963"/>
          <p14:tracePt t="50316" x="3429000" y="4044950"/>
          <p14:tracePt t="50332" x="3438525" y="4054475"/>
          <p14:tracePt t="50349" x="3455988" y="4062413"/>
          <p14:tracePt t="50366" x="3465513" y="4081463"/>
          <p14:tracePt t="50382" x="3517900" y="4098925"/>
          <p14:tracePt t="50399" x="3562350" y="4108450"/>
          <p14:tracePt t="50416" x="3589338" y="4116388"/>
          <p14:tracePt t="50432" x="3598863" y="4116388"/>
          <p14:tracePt t="50466" x="3598863" y="4108450"/>
          <p14:tracePt t="50482" x="3598863" y="4098925"/>
          <p14:tracePt t="50499" x="3598863" y="4089400"/>
          <p14:tracePt t="50560" x="3608388" y="4089400"/>
          <p14:tracePt t="50568" x="3608388" y="4081463"/>
          <p14:tracePt t="50584" x="3616325" y="4071938"/>
          <p14:tracePt t="50601" x="3616325" y="4062413"/>
          <p14:tracePt t="50606" x="3616325" y="4054475"/>
          <p14:tracePt t="50621" x="3616325" y="4044950"/>
          <p14:tracePt t="50638" x="3616325" y="4037013"/>
          <p14:tracePt t="50653" x="3616325" y="4027488"/>
          <p14:tracePt t="50666" x="3616325" y="4017963"/>
          <p14:tracePt t="50683" x="3616325" y="4010025"/>
          <p14:tracePt t="50699" x="3608388" y="4000500"/>
          <p14:tracePt t="50716" x="3598863" y="3983038"/>
          <p14:tracePt t="50732" x="3589338" y="3983038"/>
          <p14:tracePt t="50749" x="3589338" y="3973513"/>
          <p14:tracePt t="50766" x="3581400" y="3965575"/>
          <p14:tracePt t="50783" x="3571875" y="3956050"/>
          <p14:tracePt t="50799" x="3571875" y="3946525"/>
          <p14:tracePt t="50816" x="3562350" y="3929063"/>
          <p14:tracePt t="50832" x="3554413" y="3919538"/>
          <p14:tracePt t="50849" x="3554413" y="3911600"/>
          <p14:tracePt t="50866" x="3544888" y="3902075"/>
          <p14:tracePt t="50882" x="3544888" y="3894138"/>
          <p14:tracePt t="50899" x="3544888" y="3884613"/>
          <p14:tracePt t="50916" x="3544888" y="3867150"/>
          <p14:tracePt t="50932" x="3544888" y="3857625"/>
          <p14:tracePt t="50949" x="3536950" y="3848100"/>
          <p14:tracePt t="50966" x="3536950" y="3830638"/>
          <p14:tracePt t="50982" x="3536950" y="3822700"/>
          <p14:tracePt t="50999" x="3536950" y="3813175"/>
          <p14:tracePt t="51016" x="3527425" y="3795713"/>
          <p14:tracePt t="51033" x="3517900" y="3786188"/>
          <p14:tracePt t="51049" x="3517900" y="3776663"/>
          <p14:tracePt t="51066" x="3509963" y="3759200"/>
          <p14:tracePt t="51082" x="3509963" y="3751263"/>
          <p14:tracePt t="51099" x="3509963" y="3741738"/>
          <p14:tracePt t="51116" x="3500438" y="3732213"/>
          <p14:tracePt t="51132" x="3500438" y="3714750"/>
          <p14:tracePt t="51148" x="3500438" y="3705225"/>
          <p14:tracePt t="51165" x="3500438" y="3697288"/>
          <p14:tracePt t="51182" x="3500438" y="3687763"/>
          <p14:tracePt t="51199" x="3500438" y="3679825"/>
          <p14:tracePt t="51232" x="3500438" y="3670300"/>
          <p14:tracePt t="51364" x="3509963" y="3670300"/>
          <p14:tracePt t="51371" x="3517900" y="3670300"/>
          <p14:tracePt t="51387" x="3517900" y="3679825"/>
          <p14:tracePt t="51403" x="3527425" y="3679825"/>
          <p14:tracePt t="51434" x="3536950" y="3679825"/>
          <p14:tracePt t="51441" x="3536950" y="3687763"/>
          <p14:tracePt t="51472" x="3544888" y="3697288"/>
          <p14:tracePt t="51487" x="3554413" y="3697288"/>
          <p14:tracePt t="51496" x="3554413" y="3705225"/>
          <p14:tracePt t="51512" x="3562350" y="3705225"/>
          <p14:tracePt t="51519" x="3562350" y="3714750"/>
          <p14:tracePt t="51535" x="3571875" y="3724275"/>
          <p14:tracePt t="51549" x="3581400" y="3732213"/>
          <p14:tracePt t="51566" x="3581400" y="3741738"/>
          <p14:tracePt t="51582" x="3598863" y="3751263"/>
          <p14:tracePt t="51599" x="3598863" y="3768725"/>
          <p14:tracePt t="51616" x="3608388" y="3776663"/>
          <p14:tracePt t="51633" x="3608388" y="3786188"/>
          <p14:tracePt t="51649" x="3608388" y="3795713"/>
          <p14:tracePt t="51666" x="3608388" y="3813175"/>
          <p14:tracePt t="51683" x="3608388" y="3822700"/>
          <p14:tracePt t="51699" x="3608388" y="3840163"/>
          <p14:tracePt t="51716" x="3608388" y="3848100"/>
          <p14:tracePt t="51732" x="3608388" y="3857625"/>
          <p14:tracePt t="51749" x="3598863" y="3875088"/>
          <p14:tracePt t="51766" x="3589338" y="3884613"/>
          <p14:tracePt t="51783" x="3581400" y="3894138"/>
          <p14:tracePt t="51805" x="3571875" y="3894138"/>
          <p14:tracePt t="51868" x="3562350" y="3894138"/>
          <p14:tracePt t="51906" x="3554413" y="3894138"/>
          <p14:tracePt t="51922" x="3544888" y="3884613"/>
          <p14:tracePt t="51943" x="3544888" y="3875088"/>
          <p14:tracePt t="51952" x="3536950" y="3867150"/>
          <p14:tracePt t="51968" x="3536950" y="3857625"/>
          <p14:tracePt t="51976" x="3527425" y="3857625"/>
          <p14:tracePt t="51985" x="3527425" y="3848100"/>
          <p14:tracePt t="51999" x="3527425" y="3840163"/>
          <p14:tracePt t="52015" x="3517900" y="3830638"/>
          <p14:tracePt t="52032" x="3509963" y="3813175"/>
          <p14:tracePt t="52049" x="3500438" y="3795713"/>
          <p14:tracePt t="52066" x="3500438" y="3786188"/>
          <p14:tracePt t="52083" x="3500438" y="3776663"/>
          <p14:tracePt t="52099" x="3500438" y="3759200"/>
          <p14:tracePt t="52116" x="3490913" y="3751263"/>
          <p14:tracePt t="52132" x="3490913" y="3732213"/>
          <p14:tracePt t="52149" x="3490913" y="3724275"/>
          <p14:tracePt t="52165" x="3490913" y="3714750"/>
          <p14:tracePt t="52182" x="3490913" y="3705225"/>
          <p14:tracePt t="52199" x="3500438" y="3687763"/>
          <p14:tracePt t="52216" x="3509963" y="3679825"/>
          <p14:tracePt t="52233" x="3509963" y="3670300"/>
          <p14:tracePt t="52249" x="3517900" y="3660775"/>
          <p14:tracePt t="52266" x="3527425" y="3652838"/>
          <p14:tracePt t="52301" x="3527425" y="3643313"/>
          <p14:tracePt t="52386" x="3536950" y="3643313"/>
          <p14:tracePt t="52423" x="3536950" y="3652838"/>
          <p14:tracePt t="52432" x="3544888" y="3652838"/>
          <p14:tracePt t="52439" x="3544888" y="3660775"/>
          <p14:tracePt t="52456" x="3554413" y="3670300"/>
          <p14:tracePt t="52470" x="3562350" y="3670300"/>
          <p14:tracePt t="52483" x="3562350" y="3679825"/>
          <p14:tracePt t="52509" x="3562350" y="3687763"/>
          <p14:tracePt t="52523" x="3571875" y="3697288"/>
          <p14:tracePt t="52532" x="3571875" y="3705225"/>
          <p14:tracePt t="52550" x="3571875" y="3714750"/>
          <p14:tracePt t="52566" x="3571875" y="3724275"/>
          <p14:tracePt t="52583" x="3581400" y="3741738"/>
          <p14:tracePt t="52600" x="3581400" y="3751263"/>
          <p14:tracePt t="52616" x="3581400" y="3768725"/>
          <p14:tracePt t="52633" x="3581400" y="3776663"/>
          <p14:tracePt t="53522" x="3581400" y="3768725"/>
          <p14:tracePt t="53537" x="3581400" y="3759200"/>
          <p14:tracePt t="53553" x="3581400" y="3751263"/>
          <p14:tracePt t="53569" x="3581400" y="3741738"/>
          <p14:tracePt t="53585" x="3581400" y="3732213"/>
          <p14:tracePt t="53591" x="3581400" y="3724275"/>
          <p14:tracePt t="53607" x="3581400" y="3714750"/>
          <p14:tracePt t="53617" x="3571875" y="3714750"/>
          <p14:tracePt t="53637" x="3571875" y="3705225"/>
          <p14:tracePt t="53654" x="3571875" y="3697288"/>
          <p14:tracePt t="53666" x="3571875" y="3687763"/>
          <p14:tracePt t="53683" x="3571875" y="3679825"/>
          <p14:tracePt t="53700" x="3562350" y="3670300"/>
          <p14:tracePt t="53716" x="3562350" y="3652838"/>
          <p14:tracePt t="53733" x="3554413" y="3643313"/>
          <p14:tracePt t="53750" x="3544888" y="3633788"/>
          <p14:tracePt t="53766" x="3536950" y="3616325"/>
          <p14:tracePt t="53783" x="3527425" y="3608388"/>
          <p14:tracePt t="53800" x="3509963" y="3589338"/>
          <p14:tracePt t="53816" x="3509963" y="3581400"/>
          <p14:tracePt t="53833" x="3500438" y="3571875"/>
          <p14:tracePt t="53849" x="3490913" y="3562350"/>
          <p14:tracePt t="53883" x="3482975" y="3562350"/>
          <p14:tracePt t="53909" x="3482975" y="3554413"/>
          <p14:tracePt t="53917" x="3473450" y="3554413"/>
          <p14:tracePt t="53939" x="3465513" y="3544888"/>
          <p14:tracePt t="53956" x="3455988" y="3544888"/>
          <p14:tracePt t="53966" x="3446463" y="3544888"/>
          <p14:tracePt t="53983" x="3429000" y="3536950"/>
          <p14:tracePt t="54000" x="3419475" y="3536950"/>
          <p14:tracePt t="54017" x="3402013" y="3536950"/>
          <p14:tracePt t="54033" x="3394075" y="3536950"/>
          <p14:tracePt t="54050" x="3375025" y="3536950"/>
          <p14:tracePt t="54066" x="3357563" y="3536950"/>
          <p14:tracePt t="54083" x="3330575" y="3536950"/>
          <p14:tracePt t="54100" x="3295650" y="3544888"/>
          <p14:tracePt t="54117" x="3251200" y="3554413"/>
          <p14:tracePt t="54133" x="3232150" y="3554413"/>
          <p14:tracePt t="54257" x="3224213" y="3554413"/>
          <p14:tracePt t="54326" x="3224213" y="3544888"/>
          <p14:tracePt t="54366" x="3224213" y="3536950"/>
          <p14:tracePt t="54387" x="3224213" y="3527425"/>
          <p14:tracePt t="54403" x="3224213" y="3517900"/>
          <p14:tracePt t="54411" x="3224213" y="3509963"/>
          <p14:tracePt t="54420" x="3232150" y="3490913"/>
          <p14:tracePt t="54433" x="3241675" y="3473450"/>
          <p14:tracePt t="54450" x="3259138" y="3446463"/>
          <p14:tracePt t="54466" x="3276600" y="3419475"/>
          <p14:tracePt t="54483" x="3286125" y="3394075"/>
          <p14:tracePt t="54500" x="3295650" y="3375025"/>
          <p14:tracePt t="54516" x="3313113" y="3357563"/>
          <p14:tracePt t="54533" x="3322638" y="3340100"/>
          <p14:tracePt t="54550" x="3357563" y="3295650"/>
          <p14:tracePt t="54567" x="3384550" y="3276600"/>
          <p14:tracePt t="54583" x="3394075" y="3259138"/>
          <p14:tracePt t="54600" x="3402013" y="3251200"/>
          <p14:tracePt t="54616" x="3411538" y="3241675"/>
          <p14:tracePt t="54650" x="3419475" y="3232150"/>
          <p14:tracePt t="54682" x="3429000" y="3224213"/>
          <p14:tracePt t="54813" x="3429000" y="3214688"/>
          <p14:tracePt t="54968" x="3429000" y="3205163"/>
          <p14:tracePt t="54976" x="3429000" y="3197225"/>
          <p14:tracePt t="55007" x="3429000" y="3187700"/>
          <p14:tracePt t="55070" x="3429000" y="3179763"/>
          <p14:tracePt t="56135" x="3419475" y="3179763"/>
          <p14:tracePt t="56246" x="3411538" y="3179763"/>
          <p14:tracePt t="56337" x="3411538" y="3170238"/>
          <p14:tracePt t="56384" x="3411538" y="3160713"/>
          <p14:tracePt t="56562" x="3419475" y="3160713"/>
          <p14:tracePt t="56591" x="3419475" y="3170238"/>
          <p14:tracePt t="56653" x="3419475" y="3179763"/>
          <p14:tracePt t="56809" x="3411538" y="3179763"/>
          <p14:tracePt t="56826" x="3402013" y="3179763"/>
          <p14:tracePt t="56831" x="3402013" y="3187700"/>
          <p14:tracePt t="56847" x="3394075" y="3187700"/>
          <p14:tracePt t="56863" x="3394075" y="3197225"/>
          <p14:tracePt t="56871" x="3384550" y="3197225"/>
          <p14:tracePt t="56886" x="3384550" y="3205163"/>
          <p14:tracePt t="56939" x="3384550" y="3214688"/>
          <p14:tracePt t="56963" x="3384550" y="3224213"/>
          <p14:tracePt t="56980" x="3394075" y="3232150"/>
          <p14:tracePt t="56987" x="3394075" y="3241675"/>
          <p14:tracePt t="57001" x="3411538" y="3268663"/>
          <p14:tracePt t="57017" x="3429000" y="3268663"/>
          <p14:tracePt t="57034" x="3490913" y="3330575"/>
          <p14:tracePt t="57050" x="3536950" y="3375025"/>
          <p14:tracePt t="57067" x="3581400" y="3419475"/>
          <p14:tracePt t="57084" x="3633788" y="3465513"/>
          <p14:tracePt t="57100" x="3679825" y="3509963"/>
          <p14:tracePt t="57117" x="3714750" y="3536950"/>
          <p14:tracePt t="57133" x="3732213" y="3571875"/>
          <p14:tracePt t="57150" x="3741738" y="3598863"/>
          <p14:tracePt t="57166" x="3759200" y="3625850"/>
          <p14:tracePt t="57183" x="3768725" y="3660775"/>
          <p14:tracePt t="57200" x="3786188" y="3705225"/>
          <p14:tracePt t="57217" x="3830638" y="3759200"/>
          <p14:tracePt t="57234" x="3902075" y="3857625"/>
          <p14:tracePt t="57250" x="3946525" y="3911600"/>
          <p14:tracePt t="57267" x="3956050" y="4000500"/>
          <p14:tracePt t="57284" x="4000500" y="4133850"/>
          <p14:tracePt t="57301" x="4071938" y="4251325"/>
          <p14:tracePt t="57317" x="4125913" y="4322763"/>
          <p14:tracePt t="57321" x="4160838" y="4357688"/>
          <p14:tracePt t="57334" x="4187825" y="4375150"/>
          <p14:tracePt t="57350" x="4276725" y="4446588"/>
          <p14:tracePt t="57367" x="4330700" y="4491038"/>
          <p14:tracePt t="57384" x="4357688" y="4510088"/>
          <p14:tracePt t="57400" x="4367213" y="4518025"/>
          <p14:tracePt t="57417" x="4367213" y="4527550"/>
          <p14:tracePt t="57452" x="4375150" y="4527550"/>
          <p14:tracePt t="57489" x="4375150" y="4537075"/>
          <p14:tracePt t="57636" x="4367213" y="4537075"/>
          <p14:tracePt t="57644" x="4357688" y="4518025"/>
          <p14:tracePt t="57652" x="4330700" y="4500563"/>
          <p14:tracePt t="57667" x="4303713" y="4473575"/>
          <p14:tracePt t="57684" x="4232275" y="4411663"/>
          <p14:tracePt t="57701" x="4179888" y="4367213"/>
          <p14:tracePt t="57717" x="4143375" y="4340225"/>
          <p14:tracePt t="57734" x="4098925" y="4295775"/>
          <p14:tracePt t="57751" x="4037013" y="4232275"/>
          <p14:tracePt t="57767" x="3983038" y="4179888"/>
          <p14:tracePt t="57784" x="3929063" y="4125913"/>
          <p14:tracePt t="57801" x="3919538" y="4116388"/>
          <p14:tracePt t="57817" x="3919538" y="4108450"/>
          <p14:tracePt t="57821" x="3911600" y="4108450"/>
          <p14:tracePt t="57834" x="3911600" y="4089400"/>
          <p14:tracePt t="57851" x="3902075" y="4081463"/>
          <p14:tracePt t="57867" x="3884613" y="4037013"/>
          <p14:tracePt t="57884" x="3884613" y="4027488"/>
          <p14:tracePt t="57901" x="3875088" y="4027488"/>
          <p14:tracePt t="57917" x="3875088" y="4017963"/>
          <p14:tracePt t="58053" x="3875088" y="4000500"/>
          <p14:tracePt t="58070" x="3875088" y="3990975"/>
          <p14:tracePt t="58078" x="3894138" y="3983038"/>
          <p14:tracePt t="58086" x="3902075" y="3965575"/>
          <p14:tracePt t="58101" x="3929063" y="3956050"/>
          <p14:tracePt t="58117" x="3946525" y="3938588"/>
          <p14:tracePt t="58134" x="3983038" y="3919538"/>
          <p14:tracePt t="58150" x="4017963" y="3911600"/>
          <p14:tracePt t="58167" x="4027488" y="3894138"/>
          <p14:tracePt t="58183" x="4027488" y="3884613"/>
          <p14:tracePt t="58200" x="4037013" y="3884613"/>
          <p14:tracePt t="58217" x="4054475" y="3875088"/>
          <p14:tracePt t="58234" x="4062413" y="3857625"/>
          <p14:tracePt t="58251" x="4081463" y="3848100"/>
          <p14:tracePt t="58267" x="4108450" y="3840163"/>
          <p14:tracePt t="58284" x="4133850" y="3813175"/>
          <p14:tracePt t="58301" x="4152900" y="3795713"/>
          <p14:tracePt t="58317" x="4170363" y="3776663"/>
          <p14:tracePt t="58334" x="4187825" y="3741738"/>
          <p14:tracePt t="58351" x="4197350" y="3724275"/>
          <p14:tracePt t="58367" x="4205288" y="3705225"/>
          <p14:tracePt t="58384" x="4224338" y="3679825"/>
          <p14:tracePt t="58401" x="4232275" y="3670300"/>
          <p14:tracePt t="58417" x="4241800" y="3660775"/>
          <p14:tracePt t="58434" x="4251325" y="3652838"/>
          <p14:tracePt t="58451" x="4251325" y="3643313"/>
          <p14:tracePt t="58467" x="4268788" y="3625850"/>
          <p14:tracePt t="58484" x="4276725" y="3608388"/>
          <p14:tracePt t="58501" x="4295775" y="3581400"/>
          <p14:tracePt t="58517" x="4313238" y="3562350"/>
          <p14:tracePt t="58534" x="4322763" y="3554413"/>
          <p14:tracePt t="58551" x="4322763" y="3544888"/>
          <p14:tracePt t="58567" x="4322763" y="3536950"/>
          <p14:tracePt t="58584" x="4322763" y="3527425"/>
          <p14:tracePt t="58601" x="4330700" y="3517900"/>
          <p14:tracePt t="58679" x="4330700" y="3509963"/>
          <p14:tracePt t="58773" x="4330700" y="3500438"/>
          <p14:tracePt t="58843" x="4330700" y="3490913"/>
          <p14:tracePt t="59067" x="4322763" y="3490913"/>
          <p14:tracePt t="59081" x="4322763" y="3482975"/>
          <p14:tracePt t="59089" x="4313238" y="3482975"/>
          <p14:tracePt t="59101" x="4303713" y="3482975"/>
          <p14:tracePt t="59118" x="4295775" y="3473450"/>
          <p14:tracePt t="59136" x="4276725" y="3455988"/>
          <p14:tracePt t="59150" x="4241800" y="3438525"/>
          <p14:tracePt t="59167" x="4224338" y="3429000"/>
          <p14:tracePt t="59184" x="4197350" y="3419475"/>
          <p14:tracePt t="59200" x="4179888" y="3411538"/>
          <p14:tracePt t="59217" x="4170363" y="3402013"/>
          <p14:tracePt t="59234" x="4160838" y="3394075"/>
          <p14:tracePt t="59251" x="4143375" y="3384550"/>
          <p14:tracePt t="59267" x="4089400" y="3367088"/>
          <p14:tracePt t="59284" x="4037013" y="3348038"/>
          <p14:tracePt t="59301" x="3973513" y="3330575"/>
          <p14:tracePt t="59318" x="3938588" y="3322638"/>
          <p14:tracePt t="59321" x="3919538" y="3313113"/>
          <p14:tracePt t="59334" x="3902075" y="3303588"/>
          <p14:tracePt t="59351" x="3894138" y="3303588"/>
          <p14:tracePt t="59368" x="3894138" y="3295650"/>
          <p14:tracePt t="59384" x="3875088" y="3286125"/>
          <p14:tracePt t="59401" x="3840163" y="3276600"/>
          <p14:tracePt t="59418" x="3795713" y="3259138"/>
          <p14:tracePt t="59434" x="3741738" y="3251200"/>
          <p14:tracePt t="59451" x="3697288" y="3232150"/>
          <p14:tracePt t="59468" x="3660775" y="3224213"/>
          <p14:tracePt t="59484" x="3608388" y="3205163"/>
          <p14:tracePt t="59501" x="3562350" y="3179763"/>
          <p14:tracePt t="59518" x="3500438" y="3160713"/>
          <p14:tracePt t="59534" x="3473450" y="3143250"/>
          <p14:tracePt t="59551" x="3455988" y="3133725"/>
          <p14:tracePt t="59568" x="3446463" y="3133725"/>
          <p14:tracePt t="59739" x="3446463" y="3125788"/>
          <p14:tracePt t="59847" x="3455988" y="3125788"/>
          <p14:tracePt t="59856" x="3455988" y="3133725"/>
          <p14:tracePt t="59879" x="3465513" y="3133725"/>
          <p14:tracePt t="59888" x="3465513" y="3143250"/>
          <p14:tracePt t="59903" x="3473450" y="3152775"/>
          <p14:tracePt t="59918" x="3482975" y="3170238"/>
          <p14:tracePt t="59934" x="3482975" y="3197225"/>
          <p14:tracePt t="59951" x="3490913" y="3241675"/>
          <p14:tracePt t="59968" x="3490913" y="3286125"/>
          <p14:tracePt t="59984" x="3490913" y="3330575"/>
          <p14:tracePt t="60001" x="3490913" y="3384550"/>
          <p14:tracePt t="60018" x="3490913" y="3438525"/>
          <p14:tracePt t="60034" x="3490913" y="3473450"/>
          <p14:tracePt t="60051" x="3490913" y="3490913"/>
          <p14:tracePt t="60068" x="3490913" y="3527425"/>
          <p14:tracePt t="60085" x="3482975" y="3554413"/>
          <p14:tracePt t="60101" x="3473450" y="3581400"/>
          <p14:tracePt t="60118" x="3473450" y="3598863"/>
          <p14:tracePt t="60134" x="3473450" y="3616325"/>
          <p14:tracePt t="60151" x="3473450" y="3625850"/>
          <p14:tracePt t="60167" x="3473450" y="3633788"/>
          <p14:tracePt t="60184" x="3473450" y="3643313"/>
          <p14:tracePt t="60201" x="3465513" y="3670300"/>
          <p14:tracePt t="60218" x="3465513" y="3679825"/>
          <p14:tracePt t="60234" x="3465513" y="3724275"/>
          <p14:tracePt t="60251" x="3465513" y="3751263"/>
          <p14:tracePt t="60268" x="3473450" y="3768725"/>
          <p14:tracePt t="60284" x="3473450" y="3795713"/>
          <p14:tracePt t="60301" x="3490913" y="3822700"/>
          <p14:tracePt t="60318" x="3500438" y="3848100"/>
          <p14:tracePt t="60321" x="3509963" y="3857625"/>
          <p14:tracePt t="60335" x="3517900" y="3867150"/>
          <p14:tracePt t="60351" x="3527425" y="3875088"/>
          <p14:tracePt t="60536" x="3527425" y="3867150"/>
          <p14:tracePt t="60552" x="3527425" y="3857625"/>
          <p14:tracePt t="60576" x="3527425" y="3848100"/>
          <p14:tracePt t="60581" x="3527425" y="3840163"/>
          <p14:tracePt t="60597" x="3527425" y="3830638"/>
          <p14:tracePt t="60613" x="3517900" y="3822700"/>
          <p14:tracePt t="60629" x="3517900" y="3813175"/>
          <p14:tracePt t="60638" x="3517900" y="3803650"/>
          <p14:tracePt t="60653" x="3517900" y="3795713"/>
          <p14:tracePt t="60668" x="3509963" y="3786188"/>
          <p14:tracePt t="60685" x="3500438" y="3776663"/>
          <p14:tracePt t="60701" x="3500438" y="3759200"/>
          <p14:tracePt t="60718" x="3482975" y="3741738"/>
          <p14:tracePt t="60735" x="3473450" y="3724275"/>
          <p14:tracePt t="60751" x="3465513" y="3714750"/>
          <p14:tracePt t="60768" x="3465513" y="3697288"/>
          <p14:tracePt t="60785" x="3465513" y="3687763"/>
          <p14:tracePt t="60801" x="3465513" y="3679825"/>
          <p14:tracePt t="60818" x="3465513" y="3670300"/>
          <p14:tracePt t="60835" x="3473450" y="3670300"/>
          <p14:tracePt t="60861" x="3482975" y="3660775"/>
          <p14:tracePt t="60892" x="3490913" y="3660775"/>
          <p14:tracePt t="61566" x="3490913" y="3670300"/>
          <p14:tracePt t="61571" x="3490913" y="3679825"/>
          <p14:tracePt t="61588" x="3490913" y="3687763"/>
          <p14:tracePt t="61602" x="3482975" y="3697288"/>
          <p14:tracePt t="61619" x="3465513" y="3705225"/>
          <p14:tracePt t="61635" x="3438525" y="3724275"/>
          <p14:tracePt t="61652" x="3402013" y="3732213"/>
          <p14:tracePt t="61668" x="3340100" y="3751263"/>
          <p14:tracePt t="61685" x="3276600" y="3751263"/>
          <p14:tracePt t="61702" x="3224213" y="3759200"/>
          <p14:tracePt t="61719" x="3143250" y="3759200"/>
          <p14:tracePt t="61735" x="3116263" y="3759200"/>
          <p14:tracePt t="61751" x="2990850" y="3759200"/>
          <p14:tracePt t="61768" x="2901950" y="3759200"/>
          <p14:tracePt t="61785" x="2795588" y="3741738"/>
          <p14:tracePt t="61801" x="2705100" y="3741738"/>
          <p14:tracePt t="61818" x="2616200" y="3741738"/>
          <p14:tracePt t="61835" x="2562225" y="3741738"/>
          <p14:tracePt t="61838" x="2544763" y="3741738"/>
          <p14:tracePt t="61852" x="2509838" y="3724275"/>
          <p14:tracePt t="61868" x="2482850" y="3724275"/>
          <p14:tracePt t="61885" x="2438400" y="3724275"/>
          <p14:tracePt t="61902" x="2411413" y="3724275"/>
          <p14:tracePt t="61919" x="2384425" y="3714750"/>
          <p14:tracePt t="61935" x="2322513" y="3714750"/>
          <p14:tracePt t="61951" x="2268538" y="3705225"/>
          <p14:tracePt t="61968" x="2224088" y="3697288"/>
          <p14:tracePt t="61985" x="2170113" y="3687763"/>
          <p14:tracePt t="62001" x="2116138" y="3670300"/>
          <p14:tracePt t="62018" x="2054225" y="3660775"/>
          <p14:tracePt t="62035" x="2017713" y="3652838"/>
          <p14:tracePt t="62052" x="1955800" y="3633788"/>
          <p14:tracePt t="62068" x="1928813" y="3625850"/>
          <p14:tracePt t="62085" x="1901825" y="3616325"/>
          <p14:tracePt t="62102" x="1884363" y="3598863"/>
          <p14:tracePt t="62118" x="1857375" y="3598863"/>
          <p14:tracePt t="62135" x="1839913" y="3589338"/>
          <p14:tracePt t="62151" x="1822450" y="3571875"/>
          <p14:tracePt t="62168" x="1812925" y="3562350"/>
          <p14:tracePt t="62201" x="1803400" y="3554413"/>
          <p14:tracePt t="62218" x="1795463" y="3554413"/>
          <p14:tracePt t="62235" x="1785938" y="3544888"/>
          <p14:tracePt t="62252" x="1768475" y="3536950"/>
          <p14:tracePt t="62268" x="1751013" y="3527425"/>
          <p14:tracePt t="62285" x="1741488" y="3517900"/>
          <p14:tracePt t="62302" x="1731963" y="3509963"/>
          <p14:tracePt t="62335" x="1724025" y="3509963"/>
          <p14:tracePt t="62352" x="1724025" y="3500438"/>
          <p14:tracePt t="62369" x="1714500" y="3490913"/>
          <p14:tracePt t="62385" x="1704975" y="3490913"/>
          <p14:tracePt t="62402" x="1704975" y="3482975"/>
          <p14:tracePt t="62435" x="1697038" y="3473450"/>
          <p14:tracePt t="62462" x="1697038" y="3465513"/>
          <p14:tracePt t="62516" x="1687513" y="3455988"/>
          <p14:tracePt t="62540" x="1687513" y="3446463"/>
          <p14:tracePt t="62586" x="1687513" y="3438525"/>
          <p14:tracePt t="62594" x="1687513" y="3429000"/>
          <p14:tracePt t="62623" x="1679575" y="3429000"/>
          <p14:tracePt t="62632" x="1679575" y="3419475"/>
          <p14:tracePt t="62669" x="1670050" y="3419475"/>
          <p14:tracePt t="62677" x="1660525" y="3419475"/>
          <p14:tracePt t="62687" x="1660525" y="3411538"/>
          <p14:tracePt t="62702" x="1652588" y="3411538"/>
          <p14:tracePt t="62718" x="1643063" y="3411538"/>
          <p14:tracePt t="62735" x="1633538" y="3402013"/>
          <p14:tracePt t="62752" x="1625600" y="3402013"/>
          <p14:tracePt t="62768" x="1625600" y="3394075"/>
          <p14:tracePt t="62785" x="1616075" y="3394075"/>
          <p14:tracePt t="62802" x="1598613" y="3394075"/>
          <p14:tracePt t="62818" x="1589088" y="3394075"/>
          <p14:tracePt t="62880" x="1581150" y="3394075"/>
          <p14:tracePt t="62888" x="1581150" y="3384550"/>
          <p14:tracePt t="62896" x="1571625" y="3384550"/>
          <p14:tracePt t="62909" x="1554163" y="3384550"/>
          <p14:tracePt t="62919" x="1544638" y="3384550"/>
          <p14:tracePt t="62935" x="1517650" y="3375025"/>
          <p14:tracePt t="62952" x="1509713" y="3375025"/>
          <p14:tracePt t="62968" x="1490663" y="3375025"/>
          <p14:tracePt t="63050" x="1490663" y="3384550"/>
          <p14:tracePt t="63057" x="1500188" y="3384550"/>
          <p14:tracePt t="63068" x="1500188" y="3394075"/>
          <p14:tracePt t="63085" x="1509713" y="3402013"/>
          <p14:tracePt t="63102" x="1527175" y="3419475"/>
          <p14:tracePt t="63119" x="1562100" y="3438525"/>
          <p14:tracePt t="63135" x="1625600" y="3500438"/>
          <p14:tracePt t="63152" x="1670050" y="3536950"/>
          <p14:tracePt t="63168" x="1731963" y="3581400"/>
          <p14:tracePt t="63185" x="1795463" y="3625850"/>
          <p14:tracePt t="63201" x="1857375" y="3670300"/>
          <p14:tracePt t="63219" x="1938338" y="3705225"/>
          <p14:tracePt t="63235" x="1990725" y="3741738"/>
          <p14:tracePt t="63252" x="2054225" y="3776663"/>
          <p14:tracePt t="63268" x="2133600" y="3822700"/>
          <p14:tracePt t="63285" x="2214563" y="3875088"/>
          <p14:tracePt t="63302" x="2401888" y="3956050"/>
          <p14:tracePt t="63319" x="2455863" y="3983038"/>
          <p14:tracePt t="63335" x="2616200" y="4062413"/>
          <p14:tracePt t="63352" x="2714625" y="4116388"/>
          <p14:tracePt t="63368" x="2822575" y="4160838"/>
          <p14:tracePt t="63385" x="2928938" y="4187825"/>
          <p14:tracePt t="63402" x="3017838" y="4214813"/>
          <p14:tracePt t="63419" x="3108325" y="4224338"/>
          <p14:tracePt t="63435" x="3133725" y="4224338"/>
          <p14:tracePt t="63452" x="3197225" y="4224338"/>
          <p14:tracePt t="63469" x="3224213" y="4214813"/>
          <p14:tracePt t="63485" x="3232150" y="4205288"/>
          <p14:tracePt t="63519" x="3241675" y="4205288"/>
          <p14:tracePt t="63535" x="3251200" y="4197350"/>
          <p14:tracePt t="63552" x="3303588" y="4197350"/>
          <p14:tracePt t="63569" x="3357563" y="4197350"/>
          <p14:tracePt t="63585" x="3411538" y="4197350"/>
          <p14:tracePt t="63602" x="3465513" y="4187825"/>
          <p14:tracePt t="63619" x="3500438" y="4160838"/>
          <p14:tracePt t="63635" x="3517900" y="4125913"/>
          <p14:tracePt t="63652" x="3527425" y="4071938"/>
          <p14:tracePt t="63669" x="3536950" y="4044950"/>
          <p14:tracePt t="63685" x="3536950" y="4010025"/>
          <p14:tracePt t="63702" x="3536950" y="3973513"/>
          <p14:tracePt t="63719" x="3536950" y="3956050"/>
          <p14:tracePt t="63735" x="3536950" y="3946525"/>
          <p14:tracePt t="63752" x="3536950" y="3938588"/>
          <p14:tracePt t="63769" x="3527425" y="3929063"/>
          <p14:tracePt t="63785" x="3509963" y="3919538"/>
          <p14:tracePt t="63802" x="3482975" y="3911600"/>
          <p14:tracePt t="63819" x="3419475" y="3875088"/>
          <p14:tracePt t="63835" x="3322638" y="3830638"/>
          <p14:tracePt t="63838" x="3268663" y="3803650"/>
          <p14:tracePt t="63853" x="3197225" y="3768725"/>
          <p14:tracePt t="63869" x="3170238" y="3768725"/>
          <p14:tracePt t="63885" x="3108325" y="3741738"/>
          <p14:tracePt t="63902" x="3044825" y="3732213"/>
          <p14:tracePt t="63919" x="2928938" y="3714750"/>
          <p14:tracePt t="63936" x="2795588" y="3697288"/>
          <p14:tracePt t="63952" x="2652713" y="3679825"/>
          <p14:tracePt t="63969" x="2527300" y="3660775"/>
          <p14:tracePt t="63985" x="2455863" y="3652838"/>
          <p14:tracePt t="64002" x="2401888" y="3643313"/>
          <p14:tracePt t="64019" x="2374900" y="3633788"/>
          <p14:tracePt t="64036" x="2322513" y="3616325"/>
          <p14:tracePt t="64053" x="2197100" y="3598863"/>
          <p14:tracePt t="64069" x="2116138" y="3581400"/>
          <p14:tracePt t="64085" x="2081213" y="3562350"/>
          <p14:tracePt t="64102" x="1990725" y="3536950"/>
          <p14:tracePt t="64119" x="1955800" y="3527425"/>
          <p14:tracePt t="64135" x="1938338" y="3517900"/>
          <p14:tracePt t="64153" x="1911350" y="3509963"/>
          <p14:tracePt t="64169" x="1857375" y="3482975"/>
          <p14:tracePt t="64185" x="1812925" y="3473450"/>
          <p14:tracePt t="64201" x="1785938" y="3455988"/>
          <p14:tracePt t="64218" x="1751013" y="3446463"/>
          <p14:tracePt t="64235" x="1731963" y="3438525"/>
          <p14:tracePt t="64252" x="1714500" y="3429000"/>
          <p14:tracePt t="64269" x="1704975" y="3429000"/>
          <p14:tracePt t="64285" x="1697038" y="3419475"/>
          <p14:tracePt t="64302" x="1687513" y="3419475"/>
          <p14:tracePt t="64450" x="1687513" y="3411538"/>
          <p14:tracePt t="64455" x="1687513" y="3402013"/>
          <p14:tracePt t="64496" x="1687513" y="3394075"/>
          <p14:tracePt t="64604" x="1687513" y="3402013"/>
          <p14:tracePt t="64612" x="1687513" y="3411538"/>
          <p14:tracePt t="64628" x="1679575" y="3419475"/>
          <p14:tracePt t="64649" x="1679575" y="3429000"/>
          <p14:tracePt t="64666" x="1679575" y="3438525"/>
          <p14:tracePt t="64681" x="1687513" y="3446463"/>
          <p14:tracePt t="64688" x="1687513" y="3455988"/>
          <p14:tracePt t="64704" x="1687513" y="3465513"/>
          <p14:tracePt t="64719" x="1697038" y="3482975"/>
          <p14:tracePt t="64736" x="1704975" y="3536950"/>
          <p14:tracePt t="64752" x="1704975" y="3581400"/>
          <p14:tracePt t="64769" x="1714500" y="3652838"/>
          <p14:tracePt t="64786" x="1731963" y="3705225"/>
          <p14:tracePt t="64803" x="1741488" y="3751263"/>
          <p14:tracePt t="64819" x="1758950" y="3803650"/>
          <p14:tracePt t="64836" x="1785938" y="3875088"/>
          <p14:tracePt t="64852" x="1795463" y="3902075"/>
          <p14:tracePt t="64869" x="1803400" y="3919538"/>
          <p14:tracePt t="64886" x="1803400" y="3929063"/>
          <p14:tracePt t="64902" x="1803400" y="3938588"/>
          <p14:tracePt t="64936" x="1785938" y="3946525"/>
          <p14:tracePt t="64953" x="1776413" y="3946525"/>
          <p14:tracePt t="64969" x="1768475" y="3956050"/>
          <p14:tracePt t="64986" x="1758950" y="3965575"/>
          <p14:tracePt t="65002" x="1751013" y="3973513"/>
          <p14:tracePt t="65019" x="1751013" y="3983038"/>
          <p14:tracePt t="65036" x="1751013" y="4000500"/>
          <p14:tracePt t="65069" x="1751013" y="4010025"/>
          <p14:tracePt t="65089" x="1751013" y="4017963"/>
          <p14:tracePt t="65182" x="1751013" y="4010025"/>
          <p14:tracePt t="65283" x="1741488" y="4000500"/>
          <p14:tracePt t="65300" x="1741488" y="3990975"/>
          <p14:tracePt t="65308" x="1731963" y="3990975"/>
          <p14:tracePt t="65322" x="1731963" y="3983038"/>
          <p14:tracePt t="65336" x="1724025" y="3973513"/>
          <p14:tracePt t="65353" x="1714500" y="3973513"/>
          <p14:tracePt t="65369" x="1704975" y="3956050"/>
          <p14:tracePt t="65386" x="1697038" y="3938588"/>
          <p14:tracePt t="65402" x="1679575" y="3919538"/>
          <p14:tracePt t="65419" x="1670050" y="3911600"/>
          <p14:tracePt t="65436" x="1652588" y="3902075"/>
          <p14:tracePt t="65453" x="1643063" y="3894138"/>
          <p14:tracePt t="65469" x="1625600" y="3875088"/>
          <p14:tracePt t="65486" x="1571625" y="3840163"/>
          <p14:tracePt t="65502" x="1527175" y="3813175"/>
          <p14:tracePt t="65519" x="1490663" y="3786188"/>
          <p14:tracePt t="65536" x="1473200" y="3776663"/>
          <p14:tracePt t="65553" x="1455738" y="3759200"/>
          <p14:tracePt t="65569" x="1446213" y="3751263"/>
          <p14:tracePt t="65586" x="1411288" y="3724275"/>
          <p14:tracePt t="65602" x="1384300" y="3697288"/>
          <p14:tracePt t="65619" x="1366838" y="3670300"/>
          <p14:tracePt t="65636" x="1322388" y="3633788"/>
          <p14:tracePt t="65653" x="1285875" y="3608388"/>
          <p14:tracePt t="65669" x="1258888" y="3581400"/>
          <p14:tracePt t="65686" x="1231900" y="3554413"/>
          <p14:tracePt t="65702" x="1204913" y="3527425"/>
          <p14:tracePt t="65719" x="1187450" y="3500438"/>
          <p14:tracePt t="65736" x="1179513" y="3482975"/>
          <p14:tracePt t="65753" x="1169988" y="3465513"/>
          <p14:tracePt t="65769" x="1160463" y="3438525"/>
          <p14:tracePt t="65786" x="1143000" y="3402013"/>
          <p14:tracePt t="65802" x="1133475" y="3375025"/>
          <p14:tracePt t="65819" x="1125538" y="3330575"/>
          <p14:tracePt t="65836" x="1116013" y="3295650"/>
          <p14:tracePt t="65839" x="1116013" y="3276600"/>
          <p14:tracePt t="65853" x="1116013" y="3268663"/>
          <p14:tracePt t="65869" x="1116013" y="3232150"/>
          <p14:tracePt t="65886" x="1116013" y="3205163"/>
          <p14:tracePt t="65902" x="1133475" y="3160713"/>
          <p14:tracePt t="65919" x="1152525" y="3125788"/>
          <p14:tracePt t="65936" x="1169988" y="3098800"/>
          <p14:tracePt t="65953" x="1187450" y="3089275"/>
          <p14:tracePt t="65969" x="1204913" y="3081338"/>
          <p14:tracePt t="65986" x="1241425" y="3071813"/>
          <p14:tracePt t="66003" x="1285875" y="3044825"/>
          <p14:tracePt t="66019" x="1330325" y="3036888"/>
          <p14:tracePt t="66036" x="1357313" y="3027363"/>
          <p14:tracePt t="66053" x="1401763" y="3009900"/>
          <p14:tracePt t="66069" x="1419225" y="3000375"/>
          <p14:tracePt t="66086" x="1446213" y="3000375"/>
          <p14:tracePt t="66103" x="1465263" y="3000375"/>
          <p14:tracePt t="66119" x="1500188" y="3000375"/>
          <p14:tracePt t="66136" x="1517650" y="3000375"/>
          <p14:tracePt t="66194" x="1527175" y="3009900"/>
          <p14:tracePt t="66210" x="1536700" y="3017838"/>
          <p14:tracePt t="66227" x="1544638" y="3027363"/>
          <p14:tracePt t="66236" x="1554163" y="3027363"/>
          <p14:tracePt t="66241" x="1554163" y="3036888"/>
          <p14:tracePt t="66253" x="1562100" y="3044825"/>
          <p14:tracePt t="66269" x="1571625" y="3054350"/>
          <p14:tracePt t="66286" x="1581150" y="3062288"/>
          <p14:tracePt t="66303" x="1589088" y="3071813"/>
          <p14:tracePt t="66319" x="1598613" y="3098800"/>
          <p14:tracePt t="66336" x="1616075" y="3133725"/>
          <p14:tracePt t="66352" x="1643063" y="3179763"/>
          <p14:tracePt t="66356" x="1643063" y="3197225"/>
          <p14:tracePt t="66369" x="1660525" y="3224213"/>
          <p14:tracePt t="66386" x="1679575" y="3276600"/>
          <p14:tracePt t="66402" x="1704975" y="3322638"/>
          <p14:tracePt t="66419" x="1731963" y="3394075"/>
          <p14:tracePt t="66436" x="1741488" y="3429000"/>
          <p14:tracePt t="66453" x="1751013" y="3446463"/>
          <p14:tracePt t="66469" x="1758950" y="3455988"/>
          <p14:tracePt t="66486" x="1768475" y="3465513"/>
          <p14:tracePt t="66503" x="1776413" y="3482975"/>
          <p14:tracePt t="66519" x="1785938" y="3500438"/>
          <p14:tracePt t="66536" x="1785938" y="3527425"/>
          <p14:tracePt t="66553" x="1795463" y="3544888"/>
          <p14:tracePt t="66569" x="1795463" y="3554413"/>
          <p14:tracePt t="66586" x="1795463" y="3562350"/>
          <p14:tracePt t="66603" x="1795463" y="3571875"/>
          <p14:tracePt t="66619" x="1795463" y="3581400"/>
          <p14:tracePt t="66636" x="1795463" y="3589338"/>
          <p14:tracePt t="66676" x="1785938" y="3589338"/>
          <p14:tracePt t="66698" x="1776413" y="3589338"/>
          <p14:tracePt t="66713" x="1768475" y="3589338"/>
          <p14:tracePt t="66722" x="1758950" y="3589338"/>
          <p14:tracePt t="66738" x="1758950" y="3598863"/>
          <p14:tracePt t="66746" x="1751013" y="3598863"/>
          <p14:tracePt t="66759" x="1741488" y="3608388"/>
          <p14:tracePt t="66769" x="1741488" y="3616325"/>
          <p14:tracePt t="66786" x="1724025" y="3616325"/>
          <p14:tracePt t="66803" x="1714500" y="3625850"/>
          <p14:tracePt t="66819" x="1697038" y="3633788"/>
          <p14:tracePt t="66836" x="1679575" y="3643313"/>
          <p14:tracePt t="66853" x="1660525" y="3643313"/>
          <p14:tracePt t="66869" x="1652588" y="3652838"/>
          <p14:tracePt t="66886" x="1633538" y="3652838"/>
          <p14:tracePt t="66903" x="1616075" y="3652838"/>
          <p14:tracePt t="66919" x="1589088" y="3652838"/>
          <p14:tracePt t="66936" x="1571625" y="3652838"/>
          <p14:tracePt t="66953" x="1554163" y="3652838"/>
          <p14:tracePt t="66969" x="1544638" y="3652838"/>
          <p14:tracePt t="66986" x="1536700" y="3652838"/>
          <p14:tracePt t="67003" x="1527175" y="3643313"/>
          <p14:tracePt t="67019" x="1517650" y="3633788"/>
          <p14:tracePt t="67036" x="1509713" y="3625850"/>
          <p14:tracePt t="67053" x="1490663" y="3625850"/>
          <p14:tracePt t="67069" x="1482725" y="3616325"/>
          <p14:tracePt t="67103" x="1473200" y="3608388"/>
          <p14:tracePt t="67136" x="1465263" y="3598863"/>
          <p14:tracePt t="67278" x="1455738" y="3589338"/>
          <p14:tracePt t="67433" x="1455738" y="3581400"/>
          <p14:tracePt t="67673" x="1455738" y="3571875"/>
          <p14:tracePt t="67688" x="1455738" y="3562350"/>
          <p14:tracePt t="67705" x="1455738" y="3554413"/>
          <p14:tracePt t="67711" x="1455738" y="3544888"/>
          <p14:tracePt t="67727" x="1455738" y="3536950"/>
          <p14:tracePt t="67741" x="1455738" y="3527425"/>
          <p14:tracePt t="67753" x="1446213" y="3527425"/>
          <p14:tracePt t="67770" x="1446213" y="3509963"/>
          <p14:tracePt t="67786" x="1446213" y="3490913"/>
          <p14:tracePt t="67803" x="1438275" y="3473450"/>
          <p14:tracePt t="67819" x="1438275" y="3438525"/>
          <p14:tracePt t="67836" x="1438275" y="3402013"/>
          <p14:tracePt t="67853" x="1446213" y="3375025"/>
          <p14:tracePt t="67870" x="1446213" y="3340100"/>
          <p14:tracePt t="67886" x="1465263" y="3322638"/>
          <p14:tracePt t="67903" x="1473200" y="3303588"/>
          <p14:tracePt t="67920" x="1482725" y="3286125"/>
          <p14:tracePt t="67936" x="1490663" y="3276600"/>
          <p14:tracePt t="67953" x="1500188" y="3268663"/>
          <p14:tracePt t="67970" x="1509713" y="3259138"/>
          <p14:tracePt t="67986" x="1527175" y="3251200"/>
          <p14:tracePt t="68003" x="1536700" y="3241675"/>
          <p14:tracePt t="68020" x="1554163" y="3232150"/>
          <p14:tracePt t="68036" x="1571625" y="3224213"/>
          <p14:tracePt t="68053" x="1589088" y="3224213"/>
          <p14:tracePt t="68086" x="1598613" y="3224213"/>
          <p14:tracePt t="68103" x="1608138" y="3224213"/>
          <p14:tracePt t="68120" x="1616075" y="3232150"/>
          <p14:tracePt t="68137" x="1633538" y="3259138"/>
          <p14:tracePt t="68153" x="1670050" y="3322638"/>
          <p14:tracePt t="68169" x="1687513" y="3357563"/>
          <p14:tracePt t="68186" x="1697038" y="3375025"/>
          <p14:tracePt t="68202" x="1704975" y="3384550"/>
          <p14:tracePt t="68219" x="1714500" y="3394075"/>
          <p14:tracePt t="68236" x="1714500" y="3411538"/>
          <p14:tracePt t="68253" x="1714500" y="3419475"/>
          <p14:tracePt t="68269" x="1724025" y="3429000"/>
          <p14:tracePt t="68286" x="1724025" y="3446463"/>
          <p14:tracePt t="68320" x="1724025" y="3455988"/>
          <p14:tracePt t="68399" x="1724025" y="3465513"/>
          <p14:tracePt t="68539" x="1724025" y="3473450"/>
          <p14:tracePt t="68547" x="1724025" y="3482975"/>
          <p14:tracePt t="68561" x="1731963" y="3490913"/>
          <p14:tracePt t="68577" x="1741488" y="3509963"/>
          <p14:tracePt t="68593" x="1751013" y="3517900"/>
          <p14:tracePt t="68603" x="1758950" y="3544888"/>
          <p14:tracePt t="68620" x="1768475" y="3571875"/>
          <p14:tracePt t="68636" x="1785938" y="3608388"/>
          <p14:tracePt t="68653" x="1795463" y="3643313"/>
          <p14:tracePt t="68670" x="1839913" y="3705225"/>
          <p14:tracePt t="68686" x="1884363" y="3768725"/>
          <p14:tracePt t="68703" x="1928813" y="3830638"/>
          <p14:tracePt t="68720" x="1973263" y="3867150"/>
          <p14:tracePt t="68736" x="2017713" y="3919538"/>
          <p14:tracePt t="68753" x="2054225" y="3973513"/>
          <p14:tracePt t="68770" x="2098675" y="4027488"/>
          <p14:tracePt t="68787" x="2187575" y="4108450"/>
          <p14:tracePt t="68803" x="2251075" y="4160838"/>
          <p14:tracePt t="68820" x="2303463" y="4205288"/>
          <p14:tracePt t="68836" x="2366963" y="4259263"/>
          <p14:tracePt t="68853" x="2419350" y="4303713"/>
          <p14:tracePt t="68870" x="2473325" y="4357688"/>
          <p14:tracePt t="68887" x="2517775" y="4402138"/>
          <p14:tracePt t="68903" x="2571750" y="4456113"/>
          <p14:tracePt t="68920" x="2633663" y="4510088"/>
          <p14:tracePt t="68936" x="2697163" y="4572000"/>
          <p14:tracePt t="68953" x="2813050" y="4660900"/>
          <p14:tracePt t="68969" x="2919413" y="4741863"/>
          <p14:tracePt t="68987" x="3089275" y="4875213"/>
          <p14:tracePt t="69003" x="3143250" y="4919663"/>
          <p14:tracePt t="69020" x="3303588" y="5027613"/>
          <p14:tracePt t="69036" x="3384550" y="5081588"/>
          <p14:tracePt t="69053" x="3429000" y="5116513"/>
          <p14:tracePt t="69070" x="3465513" y="5133975"/>
          <p14:tracePt t="69087" x="3500438" y="5153025"/>
          <p14:tracePt t="69103" x="3527425" y="5160963"/>
          <p14:tracePt t="69120" x="3544888" y="5180013"/>
          <p14:tracePt t="69137" x="3581400" y="5197475"/>
          <p14:tracePt t="69153" x="3625850" y="5205413"/>
          <p14:tracePt t="69169" x="3687763" y="5232400"/>
          <p14:tracePt t="69186" x="3741738" y="5241925"/>
          <p14:tracePt t="69203" x="3840163" y="5276850"/>
          <p14:tracePt t="69220" x="3938588" y="5313363"/>
          <p14:tracePt t="69236" x="4044950" y="5348288"/>
          <p14:tracePt t="69253" x="4143375" y="5384800"/>
          <p14:tracePt t="69270" x="4214813" y="5402263"/>
          <p14:tracePt t="69286" x="4313238" y="5429250"/>
          <p14:tracePt t="69303" x="4491038" y="5465763"/>
          <p14:tracePt t="69320" x="4589463" y="5473700"/>
          <p14:tracePt t="69336" x="4724400" y="5483225"/>
          <p14:tracePt t="69353" x="4830763" y="5483225"/>
          <p14:tracePt t="69370" x="4929188" y="5483225"/>
          <p14:tracePt t="69373" x="4973638" y="5483225"/>
          <p14:tracePt t="69386" x="5010150" y="5483225"/>
          <p14:tracePt t="69403" x="5081588" y="5483225"/>
          <p14:tracePt t="69420" x="5133975" y="5483225"/>
          <p14:tracePt t="69437" x="5170488" y="5465763"/>
          <p14:tracePt t="69453" x="5197475" y="5456238"/>
          <p14:tracePt t="69470" x="5232400" y="5446713"/>
          <p14:tracePt t="69487" x="5276850" y="5419725"/>
          <p14:tracePt t="69503" x="5340350" y="5394325"/>
          <p14:tracePt t="69521" x="5419725" y="5348288"/>
          <p14:tracePt t="69537" x="5483225" y="5303838"/>
          <p14:tracePt t="69554" x="5537200" y="5286375"/>
          <p14:tracePt t="69570" x="5562600" y="5276850"/>
          <p14:tracePt t="69587" x="5581650" y="5268913"/>
          <p14:tracePt t="69603" x="5589588" y="5268913"/>
          <p14:tracePt t="69675" x="5589588" y="5259388"/>
          <p14:tracePt t="69691" x="5599113" y="5259388"/>
          <p14:tracePt t="69706" x="5608638" y="5251450"/>
          <p14:tracePt t="69713" x="5616575" y="5241925"/>
          <p14:tracePt t="69729" x="5626100" y="5241925"/>
          <p14:tracePt t="69746" x="5634038" y="5241925"/>
          <p14:tracePt t="69760" x="5643563" y="5232400"/>
          <p14:tracePt t="69770" x="5653088" y="5232400"/>
          <p14:tracePt t="69787" x="5661025" y="5232400"/>
          <p14:tracePt t="69803" x="5670550" y="5224463"/>
          <p14:tracePt t="69821" x="5680075" y="5224463"/>
          <p14:tracePt t="69837" x="5688013" y="5205413"/>
          <p14:tracePt t="69853" x="5705475" y="5197475"/>
          <p14:tracePt t="69870" x="5715000" y="5187950"/>
          <p14:tracePt t="69887" x="5724525" y="5180013"/>
          <p14:tracePt t="69903" x="5732463" y="5170488"/>
          <p14:tracePt t="69955" x="5741988" y="5170488"/>
          <p14:tracePt t="69999" x="5741988" y="5180013"/>
          <p14:tracePt t="70016" x="5741988" y="5187950"/>
          <p14:tracePt t="70032" x="5751513" y="5187950"/>
          <p14:tracePt t="70148" x="5741988" y="5187950"/>
          <p14:tracePt t="70293" x="5741988" y="5180013"/>
          <p14:tracePt t="70310" x="5751513" y="5180013"/>
          <p14:tracePt t="70326" x="5768975" y="5180013"/>
          <p14:tracePt t="70340" x="5776913" y="5180013"/>
          <p14:tracePt t="70347" x="5795963" y="5180013"/>
          <p14:tracePt t="70356" x="5813425" y="5180013"/>
          <p14:tracePt t="70371" x="5857875" y="5170488"/>
          <p14:tracePt t="70387" x="5973763" y="5170488"/>
          <p14:tracePt t="70404" x="6143625" y="5170488"/>
          <p14:tracePt t="70420" x="6313488" y="5170488"/>
          <p14:tracePt t="70437" x="6465888" y="5153025"/>
          <p14:tracePt t="70454" x="6562725" y="5143500"/>
          <p14:tracePt t="70470" x="6626225" y="5143500"/>
          <p14:tracePt t="70487" x="6670675" y="5133975"/>
          <p14:tracePt t="70503" x="6680200" y="5133975"/>
          <p14:tracePt t="70587" x="6697663" y="5126038"/>
          <p14:tracePt t="70596" x="6724650" y="5116513"/>
          <p14:tracePt t="70604" x="6769100" y="5108575"/>
          <p14:tracePt t="70620" x="6867525" y="5108575"/>
          <p14:tracePt t="70637" x="6965950" y="5099050"/>
          <p14:tracePt t="70654" x="7099300" y="5089525"/>
          <p14:tracePt t="70670" x="7197725" y="5081588"/>
          <p14:tracePt t="70687" x="7259638" y="5081588"/>
          <p14:tracePt t="70703" x="7286625" y="5072063"/>
          <p14:tracePt t="70749" x="7286625" y="5062538"/>
          <p14:tracePt t="70797" x="7296150" y="5062538"/>
          <p14:tracePt t="70913" x="7296150" y="5054600"/>
          <p14:tracePt t="70936" x="7277100" y="5045075"/>
          <p14:tracePt t="70943" x="7269163" y="5037138"/>
          <p14:tracePt t="70954" x="7251700" y="5027613"/>
          <p14:tracePt t="70970" x="7205663" y="5018088"/>
          <p14:tracePt t="70986" x="7170738" y="5010150"/>
          <p14:tracePt t="71003" x="7134225" y="4991100"/>
          <p14:tracePt t="71020" x="7072313" y="4983163"/>
          <p14:tracePt t="71037" x="6956425" y="4929188"/>
          <p14:tracePt t="71054" x="6848475" y="4894263"/>
          <p14:tracePt t="71070" x="6786563" y="4884738"/>
          <p14:tracePt t="71087" x="6715125" y="4848225"/>
          <p14:tracePt t="71104" x="6670675" y="4840288"/>
          <p14:tracePt t="71121" x="6589713" y="4813300"/>
          <p14:tracePt t="71137" x="6554788" y="4803775"/>
          <p14:tracePt t="71154" x="6384925" y="4795838"/>
          <p14:tracePt t="71170" x="6242050" y="4776788"/>
          <p14:tracePt t="71186" x="6089650" y="4751388"/>
          <p14:tracePt t="71203" x="5946775" y="4705350"/>
          <p14:tracePt t="71220" x="5786438" y="4670425"/>
          <p14:tracePt t="71237" x="5634038" y="4625975"/>
          <p14:tracePt t="71253" x="5527675" y="4598988"/>
          <p14:tracePt t="71271" x="5429250" y="4562475"/>
          <p14:tracePt t="71287" x="5295900" y="4510088"/>
          <p14:tracePt t="71304" x="5153025" y="4465638"/>
          <p14:tracePt t="71321" x="4929188" y="4394200"/>
          <p14:tracePt t="71337" x="4795838" y="4340225"/>
          <p14:tracePt t="71354" x="4697413" y="4303713"/>
          <p14:tracePt t="71370" x="4633913" y="4276725"/>
          <p14:tracePt t="71387" x="4581525" y="4259263"/>
          <p14:tracePt t="71404" x="4527550" y="4241800"/>
          <p14:tracePt t="71421" x="4473575" y="4214813"/>
          <p14:tracePt t="71437" x="4438650" y="4205288"/>
          <p14:tracePt t="71454" x="4402138" y="4187825"/>
          <p14:tracePt t="71471" x="4394200" y="4179888"/>
          <p14:tracePt t="71487" x="4375150" y="4170363"/>
          <p14:tracePt t="71504" x="4357688" y="4160838"/>
          <p14:tracePt t="71521" x="4322763" y="4152900"/>
          <p14:tracePt t="71537" x="4303713" y="4133850"/>
          <p14:tracePt t="71554" x="4268788" y="4116388"/>
          <p14:tracePt t="71571" x="4251325" y="4108450"/>
          <p14:tracePt t="71604" x="4241800" y="4098925"/>
          <p14:tracePt t="71621" x="4232275" y="4089400"/>
          <p14:tracePt t="71637" x="4224338" y="4081463"/>
          <p14:tracePt t="71654" x="4170363" y="4062413"/>
          <p14:tracePt t="71671" x="4143375" y="4054475"/>
          <p14:tracePt t="71687" x="4133850" y="4044950"/>
          <p14:tracePt t="71880" x="4133850" y="4054475"/>
          <p14:tracePt t="71889" x="4125913" y="4054475"/>
          <p14:tracePt t="71901" x="4116388" y="4062413"/>
          <p14:tracePt t="71909" x="4108450" y="4071938"/>
          <p14:tracePt t="71926" x="4098925" y="4081463"/>
          <p14:tracePt t="71937" x="4098925" y="4089400"/>
          <p14:tracePt t="71954" x="4089400" y="4108450"/>
          <p14:tracePt t="71971" x="4071938" y="4125913"/>
          <p14:tracePt t="71988" x="4071938" y="4133850"/>
          <p14:tracePt t="72004" x="4062413" y="4152900"/>
          <p14:tracePt t="72021" x="4044950" y="4160838"/>
          <p14:tracePt t="72037" x="4037013" y="4179888"/>
          <p14:tracePt t="72054" x="4027488" y="4187825"/>
          <p14:tracePt t="72071" x="4017963" y="4214813"/>
          <p14:tracePt t="72087" x="4010025" y="4232275"/>
          <p14:tracePt t="72104" x="4000500" y="4268788"/>
          <p14:tracePt t="72121" x="4000500" y="4286250"/>
          <p14:tracePt t="72137" x="4000500" y="4313238"/>
          <p14:tracePt t="72154" x="4010025" y="4348163"/>
          <p14:tracePt t="72171" x="4017963" y="4375150"/>
          <p14:tracePt t="72187" x="4044950" y="4419600"/>
          <p14:tracePt t="72203" x="4071938" y="4465638"/>
          <p14:tracePt t="72220" x="4116388" y="4500563"/>
          <p14:tracePt t="72237" x="4152900" y="4545013"/>
          <p14:tracePt t="72254" x="4197350" y="4589463"/>
          <p14:tracePt t="72270" x="4241800" y="4625975"/>
          <p14:tracePt t="72287" x="4276725" y="4670425"/>
          <p14:tracePt t="72304" x="4322763" y="4724400"/>
          <p14:tracePt t="72321" x="4340225" y="4741863"/>
          <p14:tracePt t="72337" x="4348163" y="4759325"/>
          <p14:tracePt t="72354" x="4357688" y="4768850"/>
          <p14:tracePt t="72371" x="4384675" y="4786313"/>
          <p14:tracePt t="72375" x="4384675" y="4795838"/>
          <p14:tracePt t="72388" x="4394200" y="4803775"/>
          <p14:tracePt t="72405" x="4419600" y="4830763"/>
          <p14:tracePt t="72421" x="4446588" y="4867275"/>
          <p14:tracePt t="72437" x="4465638" y="4884738"/>
          <p14:tracePt t="72454" x="4473575" y="4911725"/>
          <p14:tracePt t="72471" x="4491038" y="4946650"/>
          <p14:tracePt t="72487" x="4500563" y="4965700"/>
          <p14:tracePt t="72505" x="4518025" y="4983163"/>
          <p14:tracePt t="72521" x="4518025" y="4991100"/>
          <p14:tracePt t="72537" x="4537075" y="5000625"/>
          <p14:tracePt t="72554" x="4545013" y="5010150"/>
          <p14:tracePt t="72571" x="4554538" y="5027613"/>
          <p14:tracePt t="72587" x="4562475" y="5045075"/>
          <p14:tracePt t="72605" x="4581525" y="5062538"/>
          <p14:tracePt t="72621" x="4589463" y="5072063"/>
          <p14:tracePt t="72637" x="4598988" y="5081588"/>
          <p14:tracePt t="72654" x="4608513" y="5099050"/>
          <p14:tracePt t="72671" x="4616450" y="5108575"/>
          <p14:tracePt t="72687" x="4625975" y="5116513"/>
          <p14:tracePt t="72704" x="4625975" y="5126038"/>
          <p14:tracePt t="72720" x="4625975" y="5143500"/>
          <p14:tracePt t="72737" x="4633913" y="5153025"/>
          <p14:tracePt t="72753" x="4633913" y="5170488"/>
          <p14:tracePt t="72787" x="4643438" y="5187950"/>
          <p14:tracePt t="72821" x="4643438" y="5197475"/>
          <p14:tracePt t="72837" x="4643438" y="5205413"/>
          <p14:tracePt t="72923" x="4652963" y="5205413"/>
          <p14:tracePt t="72938" x="4652963" y="5214938"/>
          <p14:tracePt t="72999" x="4660900" y="5205413"/>
          <p14:tracePt t="73016" x="4660900" y="5197475"/>
          <p14:tracePt t="73047" x="4660900" y="5187950"/>
          <p14:tracePt t="73054" x="4660900" y="5180013"/>
          <p14:tracePt t="73069" x="4660900" y="5170488"/>
          <p14:tracePt t="73086" x="4660900" y="5160963"/>
          <p14:tracePt t="73101" x="4660900" y="5153025"/>
          <p14:tracePt t="73108" x="4660900" y="5143500"/>
          <p14:tracePt t="73132" x="4660900" y="5133975"/>
          <p14:tracePt t="73156" x="4660900" y="5126038"/>
          <p14:tracePt t="73271" x="4660900" y="51165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0872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نکات مهم در اندازه گیری فشار خون: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568952" cy="5661248"/>
          </a:xfrm>
        </p:spPr>
        <p:txBody>
          <a:bodyPr>
            <a:noAutofit/>
          </a:bodyPr>
          <a:lstStyle/>
          <a:p>
            <a:r>
              <a:rPr lang="fa-IR" sz="2000" b="1" dirty="0">
                <a:cs typeface="B Yagut" panose="00000400000000000000" pitchFamily="2" charset="-78"/>
              </a:rPr>
              <a:t>اطاق معاینه ساکت و دارای حرارت مناسب باشد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مانومتر هم سطح چشم باشد( فاصله بیش از 1 متر نباشد)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اختلاف بین دو دست 20-10 میلی متر جیوه است( دست راست و نشسته)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نیم ساعت قبل مصرف کافئین و الکل و مواد دخانی و تحرک بدنی نداشته باشد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نباید ناشتا باشد 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مثانه خالی باشد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5 دقیقه استراحت بدون صحبت کردن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وضعیت آرام وراحت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بازو تکیه گاه داشته باشد( افقی و هم سطح قلب)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دست آویزان نباشد( سفتی و انقباض و فشار 10 میلیمتر جیوه بالاتر می شود)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دست بالاتر از قلب فشار پایین تر( 10میلیمتر جیوه یا 2 میلیمتر جیوه به ازای 2/5 سانتیمتر)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خوابیده و دست در سطح قلب نباشد تا 5 میلی متر جیوه در فشار دیاستول تفاوت ایجاد می کند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آرام و بی حرکت و بدون استرس</a:t>
            </a:r>
          </a:p>
          <a:p>
            <a:r>
              <a:rPr lang="fa-IR" sz="2000" b="1" dirty="0">
                <a:cs typeface="B Yagut" panose="00000400000000000000" pitchFamily="2" charset="-78"/>
              </a:rPr>
              <a:t>لباس آزاد و نازک( لباس تنگ فشار خون کمتر از واقعی)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1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01"/>
    </mc:Choice>
    <mc:Fallback xmlns="">
      <p:transition spd="slow" advTm="194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/>
          </a:bodyPr>
          <a:lstStyle/>
          <a:p>
            <a:pPr algn="r"/>
            <a:r>
              <a:rPr lang="fa-IR" sz="4000" b="1" dirty="0">
                <a:cs typeface="B Yagut" panose="00000400000000000000" pitchFamily="2" charset="-78"/>
              </a:rPr>
              <a:t>نکات مربوط به بازوبند: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712968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a-IR" sz="2400" b="1" dirty="0">
                <a:cs typeface="B Yagut" panose="00000400000000000000" pitchFamily="2" charset="-78"/>
              </a:rPr>
              <a:t>- شایعترین خطای اندازه گیری عدم تناسب کیسه هوا  بااندازه بازو 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- کیسه هوا متناسب با بابازوی فرد باشد( طول 80%دور بازوو عرض 40% دور بازو یا دو سوم طول بازو)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- بازوبند کوچک فشار خون بیشتر ( 3/2 تا12 میلیمتر جیوه سیستول و 2/4 تا 8 دیاستول)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- بازوبند بزرگ فشار خون کمتر( 10 تا 30 میلیمتر جیوه)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- افراد چاق با طول بازوی کوتاه از ساعد استفاده شودالبته ممکن بیشتر از واقعی باشد یا دستگاههای دیجیتالی مچ دست استفاده شود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- اگر کیسه هوا کاملا(80%) دور بازو را نپوشاند قسمت وسط کیسه هوا را روی سطح داخلی بازو ( محل شریان بازویی) قرار دهید</a:t>
            </a:r>
          </a:p>
          <a:p>
            <a:pPr marL="0" indent="0"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	</a:t>
            </a:r>
          </a:p>
          <a:p>
            <a:pPr marL="0" indent="0">
              <a:buNone/>
            </a:pPr>
            <a:r>
              <a:rPr lang="fa-IR" sz="2400" dirty="0">
                <a:cs typeface="B Yagut" panose="00000400000000000000" pitchFamily="2" charset="-78"/>
              </a:rPr>
              <a:t>		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8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9550">
        <p14:reveal thruBlk="1" dir="r"/>
      </p:transition>
    </mc:Choice>
    <mc:Fallback xmlns="">
      <p:transition spd="slow" advTm="169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محل قرار گرفتن بازو بند: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4863"/>
            <a:ext cx="7886700" cy="3972099"/>
          </a:xfrm>
        </p:spPr>
        <p:txBody>
          <a:bodyPr>
            <a:normAutofit/>
          </a:bodyPr>
          <a:lstStyle/>
          <a:p>
            <a:r>
              <a:rPr lang="fa-IR" sz="2800" dirty="0">
                <a:cs typeface="B Yagut" panose="00000400000000000000" pitchFamily="2" charset="-78"/>
              </a:rPr>
              <a:t>هوای درون بازوبند تخلیه شود</a:t>
            </a:r>
          </a:p>
          <a:p>
            <a:r>
              <a:rPr lang="fa-IR" sz="2800" dirty="0">
                <a:cs typeface="B Yagut" panose="00000400000000000000" pitchFamily="2" charset="-78"/>
              </a:rPr>
              <a:t>بازوبند روی بازوی لخت و 2 تا3 سانتی متر بالاتر از چین آرنج ( گودی بین ساعد و بازو )به طوری که یک انگشت زیر آن برود بسته شود</a:t>
            </a:r>
          </a:p>
          <a:p>
            <a:r>
              <a:rPr lang="fa-IR" sz="2800" dirty="0">
                <a:cs typeface="B Yagut" panose="00000400000000000000" pitchFamily="2" charset="-78"/>
              </a:rPr>
              <a:t>لوله ها گره و پیچ نداشته باشند</a:t>
            </a:r>
          </a:p>
          <a:p>
            <a:r>
              <a:rPr lang="fa-IR" sz="2800" dirty="0">
                <a:cs typeface="B Yagut" panose="00000400000000000000" pitchFamily="2" charset="-78"/>
              </a:rPr>
              <a:t>لوله ها به سمت پایین دست به طوری که گوشی در گودی آرنج به راحتی قرار گیرد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2"/>
    </mc:Choice>
    <mc:Fallback xmlns="">
      <p:transition spd="slow" advTm="6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>
            <a:noAutofit/>
          </a:bodyPr>
          <a:lstStyle/>
          <a:p>
            <a:r>
              <a:rPr lang="fa-IR" sz="3600" b="1" dirty="0">
                <a:cs typeface="B Yagut" panose="00000400000000000000" pitchFamily="2" charset="-78"/>
              </a:rPr>
              <a:t>بر آورد مقدار فشار خون از طریق نبض ( روش لمسی)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>
            <a:noAutofit/>
          </a:bodyPr>
          <a:lstStyle/>
          <a:p>
            <a:r>
              <a:rPr lang="fa-IR" sz="2000" b="1" dirty="0">
                <a:cs typeface="B Yagut" panose="00000400000000000000" pitchFamily="2" charset="-78"/>
              </a:rPr>
              <a:t>بهتر است حدود فشار سیستول را از طریق نبض بدست آوریم ( افزایش فشار داخل بازوبند فشار خون را به صورت کاذب پایین می آورد)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مراحل: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بستن بازوبند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پیدا کردن نبض شریان رادیال با انگشت اشاره و میانه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بستن پیچ فلزی تنظیم هوا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باد کردن بازو بند توسط پوار لاستیکی تا 80 به سرعت و بعد هر 2 تا3 ثانیه 10 میلیمتر جیوه اضافه شود تا نبض محو شود که مقدار فشار خون تقریبی سیستول می باشد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افزایش فشار تا 30 میلی متر جیوه بالاتر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کمی پیچ هوای پوار لاستیکی را شل کنید کم کم هوا با سرعت 3-2 میلی متر جیوه در ثانیه خارج شود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اولین نبضی که ظاهر می شود مقدار تقریبی فشار خون سیستول می باشد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- برای تکرار 1 تا2 دقیقه صبر کنید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نبض و شریان بازویی برای فشار سیستول و دیاستول</a:t>
            </a:r>
          </a:p>
          <a:p>
            <a:pPr>
              <a:buFontTx/>
              <a:buChar char="-"/>
            </a:pPr>
            <a:r>
              <a:rPr lang="fa-IR" sz="2000" b="1" dirty="0">
                <a:cs typeface="B Yagut" panose="00000400000000000000" pitchFamily="2" charset="-78"/>
              </a:rPr>
              <a:t>کیسه هوا سریع پمپ شود و آرام تخلیه شود (تخلیه سریع سیستول کمتر و دیاستول بیشتر)</a:t>
            </a:r>
          </a:p>
          <a:p>
            <a:pPr marL="0" indent="0">
              <a:buNone/>
            </a:pPr>
            <a:endParaRPr lang="fa-IR" sz="2000" b="1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37"/>
    </mc:Choice>
    <mc:Fallback xmlns="">
      <p:transition spd="slow" advTm="158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1|0.5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0.5|1.3|0.5|0.5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5NN7CDR5NKU2-831-894</_dlc_DocId>
    <_dlc_DocIdUrl xmlns="1047730d-92e1-4018-9084-d932fd3a7f58">
      <Url>http://www.health.gov.ir/hnd/_layouts/DocIdRedir.aspx?ID=5NN7CDR5NKU2-831-894</Url>
      <Description>5NN7CDR5NKU2-831-894</Description>
    </_dlc_DocIdUrl>
  </documentManagement>
</p:properties>
</file>

<file path=customXml/itemProps1.xml><?xml version="1.0" encoding="utf-8"?>
<ds:datastoreItem xmlns:ds="http://schemas.openxmlformats.org/officeDocument/2006/customXml" ds:itemID="{2B8D584B-8D95-47D1-B5B4-EF4257A01DD2}"/>
</file>

<file path=customXml/itemProps2.xml><?xml version="1.0" encoding="utf-8"?>
<ds:datastoreItem xmlns:ds="http://schemas.openxmlformats.org/officeDocument/2006/customXml" ds:itemID="{50FC8A7A-F045-420C-A126-15044F708DE9}"/>
</file>

<file path=customXml/itemProps3.xml><?xml version="1.0" encoding="utf-8"?>
<ds:datastoreItem xmlns:ds="http://schemas.openxmlformats.org/officeDocument/2006/customXml" ds:itemID="{2ABC5C56-0B34-451E-B275-45381BA63859}"/>
</file>

<file path=customXml/itemProps4.xml><?xml version="1.0" encoding="utf-8"?>
<ds:datastoreItem xmlns:ds="http://schemas.openxmlformats.org/officeDocument/2006/customXml" ds:itemID="{9A56C6C5-48CC-4D65-8713-63FAD7B48DF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1748</Words>
  <Application>Microsoft Office PowerPoint</Application>
  <PresentationFormat>On-screen Show (4:3)</PresentationFormat>
  <Paragraphs>158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B Homa</vt:lpstr>
      <vt:lpstr>Arial</vt:lpstr>
      <vt:lpstr>B Yagut</vt:lpstr>
      <vt:lpstr>Times New Roman</vt:lpstr>
      <vt:lpstr>Calibri Light</vt:lpstr>
      <vt:lpstr>Office Theme</vt:lpstr>
      <vt:lpstr>پیشگیری و کنترل فشار خون بالا  جلسه سوم   شیوه ی صحیح  اندازه گیری فشار خون و اقدامات و پیگیری بر حسب طبقه بندی فشار خون</vt:lpstr>
      <vt:lpstr>مشخصات سند</vt:lpstr>
      <vt:lpstr>اهداف آموزشی : انتظار می رود فراگیر پس از مطالعه این درس بتواند:</vt:lpstr>
      <vt:lpstr>فهرست عناوین :</vt:lpstr>
      <vt:lpstr>انواع فشار سنج </vt:lpstr>
      <vt:lpstr>نکات مهم در اندازه گیری فشار خون:</vt:lpstr>
      <vt:lpstr>نکات مربوط به بازوبند:</vt:lpstr>
      <vt:lpstr>محل قرار گرفتن بازو بند:</vt:lpstr>
      <vt:lpstr>بر آورد مقدار فشار خون از طریق نبض ( روش لمسی)</vt:lpstr>
      <vt:lpstr>صداهای کورتکوف (Korotkof)</vt:lpstr>
      <vt:lpstr>اندازه گیری فشارخون باگوشی ودستگاه جیوه ای و عقربه ای</vt:lpstr>
      <vt:lpstr>نکات مهم :</vt:lpstr>
      <vt:lpstr>اقدامات و پیگیری بر حسب طبقه بندی فشار خون:</vt:lpstr>
      <vt:lpstr>مراقبت ماهانه بیماران مبتلا به فشار خون بالا توسط بهورز یا مراقب سلامت:</vt:lpstr>
      <vt:lpstr>خلاصه و نتیجه گیری</vt:lpstr>
      <vt:lpstr>تمرین و پرسش</vt:lpstr>
      <vt:lpstr>منابع:   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  2 – دکتر عزیزی فریدون، دکتر جانقربان محسن، دکتر حاتمی حسین ،کتاب اپیدمیو لوژی و کنترل بیماریهای شایع در ایران،تهران انتشارات خسروی با همکاری پژوهشکده علوم درون ریز و متابولیسم دانشگاه علوم پزشکی شهید بهشتی،چاپ اول سال 1389   </vt:lpstr>
      <vt:lpstr>لطفاً نظرات و پیشنهادات خود پیرامون این بسته آموزشی را به آدرس زیر ارسال کنید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شیوه ی صحیح  اندازه گیری فشار خون جلسه سوم</dc:title>
  <dc:creator>s.a.d.2015.1393</dc:creator>
  <cp:lastModifiedBy>ansari</cp:lastModifiedBy>
  <cp:revision>109</cp:revision>
  <dcterms:created xsi:type="dcterms:W3CDTF">2015-10-02T15:14:11Z</dcterms:created>
  <dcterms:modified xsi:type="dcterms:W3CDTF">2020-05-12T09:16:25Z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0d5da232-e674-4d4d-b801-01c030f95912</vt:lpwstr>
  </property>
</Properties>
</file>